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78"/>
  </p:notesMasterIdLst>
  <p:sldIdLst>
    <p:sldId id="256" r:id="rId5"/>
    <p:sldId id="257" r:id="rId6"/>
    <p:sldId id="259" r:id="rId7"/>
    <p:sldId id="260" r:id="rId8"/>
    <p:sldId id="261" r:id="rId9"/>
    <p:sldId id="258" r:id="rId10"/>
    <p:sldId id="262" r:id="rId11"/>
    <p:sldId id="263" r:id="rId12"/>
    <p:sldId id="264" r:id="rId13"/>
    <p:sldId id="265" r:id="rId14"/>
    <p:sldId id="277" r:id="rId15"/>
    <p:sldId id="290" r:id="rId16"/>
    <p:sldId id="278" r:id="rId17"/>
    <p:sldId id="288" r:id="rId18"/>
    <p:sldId id="289" r:id="rId19"/>
    <p:sldId id="276" r:id="rId20"/>
    <p:sldId id="292" r:id="rId21"/>
    <p:sldId id="328" r:id="rId22"/>
    <p:sldId id="327" r:id="rId23"/>
    <p:sldId id="325" r:id="rId24"/>
    <p:sldId id="329" r:id="rId25"/>
    <p:sldId id="323" r:id="rId26"/>
    <p:sldId id="330" r:id="rId27"/>
    <p:sldId id="294" r:id="rId28"/>
    <p:sldId id="295" r:id="rId29"/>
    <p:sldId id="296" r:id="rId30"/>
    <p:sldId id="297" r:id="rId31"/>
    <p:sldId id="298" r:id="rId32"/>
    <p:sldId id="299" r:id="rId33"/>
    <p:sldId id="300" r:id="rId34"/>
    <p:sldId id="332" r:id="rId35"/>
    <p:sldId id="333" r:id="rId36"/>
    <p:sldId id="334" r:id="rId37"/>
    <p:sldId id="319" r:id="rId38"/>
    <p:sldId id="320" r:id="rId39"/>
    <p:sldId id="324" r:id="rId40"/>
    <p:sldId id="321" r:id="rId41"/>
    <p:sldId id="326" r:id="rId42"/>
    <p:sldId id="322" r:id="rId43"/>
    <p:sldId id="301" r:id="rId44"/>
    <p:sldId id="303" r:id="rId45"/>
    <p:sldId id="308" r:id="rId46"/>
    <p:sldId id="304" r:id="rId47"/>
    <p:sldId id="310" r:id="rId48"/>
    <p:sldId id="305" r:id="rId49"/>
    <p:sldId id="311" r:id="rId50"/>
    <p:sldId id="306" r:id="rId51"/>
    <p:sldId id="312" r:id="rId52"/>
    <p:sldId id="307" r:id="rId53"/>
    <p:sldId id="313" r:id="rId54"/>
    <p:sldId id="314" r:id="rId55"/>
    <p:sldId id="315" r:id="rId56"/>
    <p:sldId id="316" r:id="rId57"/>
    <p:sldId id="317" r:id="rId58"/>
    <p:sldId id="318" r:id="rId59"/>
    <p:sldId id="302" r:id="rId60"/>
    <p:sldId id="275" r:id="rId61"/>
    <p:sldId id="266" r:id="rId62"/>
    <p:sldId id="267" r:id="rId63"/>
    <p:sldId id="268" r:id="rId64"/>
    <p:sldId id="274" r:id="rId65"/>
    <p:sldId id="269" r:id="rId66"/>
    <p:sldId id="270" r:id="rId67"/>
    <p:sldId id="271" r:id="rId68"/>
    <p:sldId id="273" r:id="rId69"/>
    <p:sldId id="282" r:id="rId70"/>
    <p:sldId id="283" r:id="rId71"/>
    <p:sldId id="284" r:id="rId72"/>
    <p:sldId id="335" r:id="rId73"/>
    <p:sldId id="285" r:id="rId74"/>
    <p:sldId id="280" r:id="rId75"/>
    <p:sldId id="279" r:id="rId76"/>
    <p:sldId id="336" r:id="rId7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33CC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26" autoAdjust="0"/>
  </p:normalViewPr>
  <p:slideViewPr>
    <p:cSldViewPr snapToGrid="0">
      <p:cViewPr varScale="1">
        <p:scale>
          <a:sx n="115" d="100"/>
          <a:sy n="115" d="100"/>
        </p:scale>
        <p:origin x="672" y="67"/>
      </p:cViewPr>
      <p:guideLst/>
    </p:cSldViewPr>
  </p:slideViewPr>
  <p:outlineViewPr>
    <p:cViewPr>
      <p:scale>
        <a:sx n="33" d="100"/>
        <a:sy n="33" d="100"/>
      </p:scale>
      <p:origin x="0" y="-49502"/>
    </p:cViewPr>
  </p:outlineViewPr>
  <p:notesTextViewPr>
    <p:cViewPr>
      <p:scale>
        <a:sx n="1" d="1"/>
        <a:sy n="1" d="1"/>
      </p:scale>
      <p:origin x="0" y="0"/>
    </p:cViewPr>
  </p:notesTextViewPr>
  <p:sorterViewPr>
    <p:cViewPr>
      <p:scale>
        <a:sx n="100" d="100"/>
        <a:sy n="100" d="100"/>
      </p:scale>
      <p:origin x="0" y="-3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stadt, Tim" userId="a892c3d8-694e-4544-98fd-02269b034afe" providerId="ADAL" clId="{4752294E-6F8F-4383-A94D-D2860EDCB410}"/>
    <pc:docChg chg="undo custSel modSld">
      <pc:chgData name="Binstadt, Tim" userId="a892c3d8-694e-4544-98fd-02269b034afe" providerId="ADAL" clId="{4752294E-6F8F-4383-A94D-D2860EDCB410}" dt="2024-01-31T09:25:11.603" v="12" actId="14826"/>
      <pc:docMkLst>
        <pc:docMk/>
      </pc:docMkLst>
      <pc:sldChg chg="delSp modSp mod">
        <pc:chgData name="Binstadt, Tim" userId="a892c3d8-694e-4544-98fd-02269b034afe" providerId="ADAL" clId="{4752294E-6F8F-4383-A94D-D2860EDCB410}" dt="2024-01-31T09:19:15.168" v="1" actId="478"/>
        <pc:sldMkLst>
          <pc:docMk/>
          <pc:sldMk cId="1641611942" sldId="282"/>
        </pc:sldMkLst>
        <pc:spChg chg="del mod">
          <ac:chgData name="Binstadt, Tim" userId="a892c3d8-694e-4544-98fd-02269b034afe" providerId="ADAL" clId="{4752294E-6F8F-4383-A94D-D2860EDCB410}" dt="2024-01-31T09:19:15.168" v="1" actId="478"/>
          <ac:spMkLst>
            <pc:docMk/>
            <pc:sldMk cId="1641611942" sldId="282"/>
            <ac:spMk id="5" creationId="{8404AE04-B113-6283-6D1B-5933C6D45BA2}"/>
          </ac:spMkLst>
        </pc:spChg>
      </pc:sldChg>
      <pc:sldChg chg="addSp delSp modSp mod">
        <pc:chgData name="Binstadt, Tim" userId="a892c3d8-694e-4544-98fd-02269b034afe" providerId="ADAL" clId="{4752294E-6F8F-4383-A94D-D2860EDCB410}" dt="2024-01-31T09:24:34.421" v="11" actId="14826"/>
        <pc:sldMkLst>
          <pc:docMk/>
          <pc:sldMk cId="765629805" sldId="283"/>
        </pc:sldMkLst>
        <pc:picChg chg="add del mod">
          <ac:chgData name="Binstadt, Tim" userId="a892c3d8-694e-4544-98fd-02269b034afe" providerId="ADAL" clId="{4752294E-6F8F-4383-A94D-D2860EDCB410}" dt="2024-01-31T09:24:34.421" v="11" actId="14826"/>
          <ac:picMkLst>
            <pc:docMk/>
            <pc:sldMk cId="765629805" sldId="283"/>
            <ac:picMk id="9" creationId="{8CD7232D-46BE-43B2-90F9-9BB4D18ACDAF}"/>
          </ac:picMkLst>
        </pc:picChg>
      </pc:sldChg>
      <pc:sldChg chg="modSp mod">
        <pc:chgData name="Binstadt, Tim" userId="a892c3d8-694e-4544-98fd-02269b034afe" providerId="ADAL" clId="{4752294E-6F8F-4383-A94D-D2860EDCB410}" dt="2024-01-31T09:25:11.603" v="12" actId="14826"/>
        <pc:sldMkLst>
          <pc:docMk/>
          <pc:sldMk cId="1311809358" sldId="285"/>
        </pc:sldMkLst>
        <pc:picChg chg="mod">
          <ac:chgData name="Binstadt, Tim" userId="a892c3d8-694e-4544-98fd-02269b034afe" providerId="ADAL" clId="{4752294E-6F8F-4383-A94D-D2860EDCB410}" dt="2024-01-31T09:25:11.603" v="12" actId="14826"/>
          <ac:picMkLst>
            <pc:docMk/>
            <pc:sldMk cId="1311809358" sldId="285"/>
            <ac:picMk id="9" creationId="{53A2E72A-DC31-CD46-54B3-75A156C1F878}"/>
          </ac:picMkLst>
        </pc:picChg>
      </pc:sldChg>
      <pc:sldChg chg="addSp delSp modSp mod">
        <pc:chgData name="Binstadt, Tim" userId="a892c3d8-694e-4544-98fd-02269b034afe" providerId="ADAL" clId="{4752294E-6F8F-4383-A94D-D2860EDCB410}" dt="2024-01-31T09:22:18.814" v="8" actId="18131"/>
        <pc:sldMkLst>
          <pc:docMk/>
          <pc:sldMk cId="2327145928" sldId="288"/>
        </pc:sldMkLst>
        <pc:spChg chg="add del mod">
          <ac:chgData name="Binstadt, Tim" userId="a892c3d8-694e-4544-98fd-02269b034afe" providerId="ADAL" clId="{4752294E-6F8F-4383-A94D-D2860EDCB410}" dt="2024-01-31T09:21:58.834" v="5" actId="478"/>
          <ac:spMkLst>
            <pc:docMk/>
            <pc:sldMk cId="2327145928" sldId="288"/>
            <ac:spMk id="4" creationId="{27B4EC64-68E0-31EF-D602-6ED939F03FB1}"/>
          </ac:spMkLst>
        </pc:spChg>
        <pc:picChg chg="add del mod modCrop">
          <ac:chgData name="Binstadt, Tim" userId="a892c3d8-694e-4544-98fd-02269b034afe" providerId="ADAL" clId="{4752294E-6F8F-4383-A94D-D2860EDCB410}" dt="2024-01-31T09:22:18.814" v="8" actId="18131"/>
          <ac:picMkLst>
            <pc:docMk/>
            <pc:sldMk cId="2327145928" sldId="288"/>
            <ac:picMk id="5" creationId="{E33170D9-8243-B4F4-EDDF-A659937F9D3E}"/>
          </ac:picMkLst>
        </pc:picChg>
        <pc:picChg chg="add del">
          <ac:chgData name="Binstadt, Tim" userId="a892c3d8-694e-4544-98fd-02269b034afe" providerId="ADAL" clId="{4752294E-6F8F-4383-A94D-D2860EDCB410}" dt="2024-01-31T09:21:57.975" v="4" actId="22"/>
          <ac:picMkLst>
            <pc:docMk/>
            <pc:sldMk cId="2327145928" sldId="288"/>
            <ac:picMk id="7" creationId="{49CAC7D3-4229-CDBD-6CD3-B1585F6B94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15CD9-D0EC-4CA2-9D9D-CB6FF85617D9}" type="datetimeFigureOut">
              <a:rPr lang="de-DE" smtClean="0"/>
              <a:t>31.01.2024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EB506-538E-45E2-A7CF-AB7B42DEB158}" type="slidenum">
              <a:rPr lang="de-DE" smtClean="0"/>
              <a:t>‹Nr.›</a:t>
            </a:fld>
            <a:endParaRPr lang="de-DE"/>
          </a:p>
        </p:txBody>
      </p:sp>
    </p:spTree>
    <p:extLst>
      <p:ext uri="{BB962C8B-B14F-4D97-AF65-F5344CB8AC3E}">
        <p14:creationId xmlns:p14="http://schemas.microsoft.com/office/powerpoint/2010/main" val="62817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jeweiligen Kinder der Mannschaften sollen ihre Arme hochnehmen.</a:t>
            </a:r>
          </a:p>
        </p:txBody>
      </p:sp>
      <p:sp>
        <p:nvSpPr>
          <p:cNvPr id="4" name="Foliennummernplatzhalter 3"/>
          <p:cNvSpPr>
            <a:spLocks noGrp="1"/>
          </p:cNvSpPr>
          <p:nvPr>
            <p:ph type="sldNum" sz="quarter" idx="5"/>
          </p:nvPr>
        </p:nvSpPr>
        <p:spPr/>
        <p:txBody>
          <a:bodyPr/>
          <a:lstStyle/>
          <a:p>
            <a:fld id="{796EB506-538E-45E2-A7CF-AB7B42DEB158}" type="slidenum">
              <a:rPr lang="de-DE" smtClean="0"/>
              <a:t>5</a:t>
            </a:fld>
            <a:endParaRPr lang="de-DE"/>
          </a:p>
        </p:txBody>
      </p:sp>
    </p:spTree>
    <p:extLst>
      <p:ext uri="{BB962C8B-B14F-4D97-AF65-F5344CB8AC3E}">
        <p14:creationId xmlns:p14="http://schemas.microsoft.com/office/powerpoint/2010/main" val="813272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03:00min Pause</a:t>
            </a:r>
          </a:p>
        </p:txBody>
      </p:sp>
      <p:sp>
        <p:nvSpPr>
          <p:cNvPr id="4" name="Foliennummernplatzhalter 3"/>
          <p:cNvSpPr>
            <a:spLocks noGrp="1"/>
          </p:cNvSpPr>
          <p:nvPr>
            <p:ph type="sldNum" sz="quarter" idx="5"/>
          </p:nvPr>
        </p:nvSpPr>
        <p:spPr/>
        <p:txBody>
          <a:bodyPr/>
          <a:lstStyle/>
          <a:p>
            <a:fld id="{796EB506-538E-45E2-A7CF-AB7B42DEB158}" type="slidenum">
              <a:rPr lang="de-DE" smtClean="0"/>
              <a:t>56</a:t>
            </a:fld>
            <a:endParaRPr lang="de-DE"/>
          </a:p>
        </p:txBody>
      </p:sp>
    </p:spTree>
    <p:extLst>
      <p:ext uri="{BB962C8B-B14F-4D97-AF65-F5344CB8AC3E}">
        <p14:creationId xmlns:p14="http://schemas.microsoft.com/office/powerpoint/2010/main" val="206080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03:00min Pause</a:t>
            </a:r>
          </a:p>
        </p:txBody>
      </p:sp>
      <p:sp>
        <p:nvSpPr>
          <p:cNvPr id="4" name="Foliennummernplatzhalter 3"/>
          <p:cNvSpPr>
            <a:spLocks noGrp="1"/>
          </p:cNvSpPr>
          <p:nvPr>
            <p:ph type="sldNum" sz="quarter" idx="5"/>
          </p:nvPr>
        </p:nvSpPr>
        <p:spPr/>
        <p:txBody>
          <a:bodyPr/>
          <a:lstStyle/>
          <a:p>
            <a:fld id="{796EB506-538E-45E2-A7CF-AB7B42DEB158}" type="slidenum">
              <a:rPr lang="de-DE" smtClean="0"/>
              <a:t>65</a:t>
            </a:fld>
            <a:endParaRPr lang="de-DE"/>
          </a:p>
        </p:txBody>
      </p:sp>
    </p:spTree>
    <p:extLst>
      <p:ext uri="{BB962C8B-B14F-4D97-AF65-F5344CB8AC3E}">
        <p14:creationId xmlns:p14="http://schemas.microsoft.com/office/powerpoint/2010/main" val="1392962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66</a:t>
            </a:fld>
            <a:endParaRPr lang="de-DE"/>
          </a:p>
        </p:txBody>
      </p:sp>
    </p:spTree>
    <p:extLst>
      <p:ext uri="{BB962C8B-B14F-4D97-AF65-F5344CB8AC3E}">
        <p14:creationId xmlns:p14="http://schemas.microsoft.com/office/powerpoint/2010/main" val="245194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67</a:t>
            </a:fld>
            <a:endParaRPr lang="de-DE"/>
          </a:p>
        </p:txBody>
      </p:sp>
    </p:spTree>
    <p:extLst>
      <p:ext uri="{BB962C8B-B14F-4D97-AF65-F5344CB8AC3E}">
        <p14:creationId xmlns:p14="http://schemas.microsoft.com/office/powerpoint/2010/main" val="3887462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Ziel ist es, dass ein kleiner Ball von dem Präsentator zu der ersten Person geworfen wird, die etwas sagen möchte. Diese wirft dann den Ball zu einer weiteren Person, die auch etwas sagen möchte. Zeitliche Begrenzung: ca. 5min.</a:t>
            </a:r>
          </a:p>
        </p:txBody>
      </p:sp>
      <p:sp>
        <p:nvSpPr>
          <p:cNvPr id="4" name="Foliennummernplatzhalter 3"/>
          <p:cNvSpPr>
            <a:spLocks noGrp="1"/>
          </p:cNvSpPr>
          <p:nvPr>
            <p:ph type="sldNum" sz="quarter" idx="5"/>
          </p:nvPr>
        </p:nvSpPr>
        <p:spPr/>
        <p:txBody>
          <a:bodyPr/>
          <a:lstStyle/>
          <a:p>
            <a:fld id="{796EB506-538E-45E2-A7CF-AB7B42DEB158}" type="slidenum">
              <a:rPr lang="de-DE" smtClean="0"/>
              <a:t>8</a:t>
            </a:fld>
            <a:endParaRPr lang="de-DE"/>
          </a:p>
        </p:txBody>
      </p:sp>
    </p:spTree>
    <p:extLst>
      <p:ext uri="{BB962C8B-B14F-4D97-AF65-F5344CB8AC3E}">
        <p14:creationId xmlns:p14="http://schemas.microsoft.com/office/powerpoint/2010/main" val="379630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03:00min Pause</a:t>
            </a:r>
          </a:p>
        </p:txBody>
      </p:sp>
      <p:sp>
        <p:nvSpPr>
          <p:cNvPr id="4" name="Foliennummernplatzhalter 3"/>
          <p:cNvSpPr>
            <a:spLocks noGrp="1"/>
          </p:cNvSpPr>
          <p:nvPr>
            <p:ph type="sldNum" sz="quarter" idx="5"/>
          </p:nvPr>
        </p:nvSpPr>
        <p:spPr/>
        <p:txBody>
          <a:bodyPr/>
          <a:lstStyle/>
          <a:p>
            <a:fld id="{796EB506-538E-45E2-A7CF-AB7B42DEB158}" type="slidenum">
              <a:rPr lang="de-DE" smtClean="0"/>
              <a:t>16</a:t>
            </a:fld>
            <a:endParaRPr lang="de-DE"/>
          </a:p>
        </p:txBody>
      </p:sp>
    </p:spTree>
    <p:extLst>
      <p:ext uri="{BB962C8B-B14F-4D97-AF65-F5344CB8AC3E}">
        <p14:creationId xmlns:p14="http://schemas.microsoft.com/office/powerpoint/2010/main" val="382310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28</a:t>
            </a:fld>
            <a:endParaRPr lang="de-DE"/>
          </a:p>
        </p:txBody>
      </p:sp>
    </p:spTree>
    <p:extLst>
      <p:ext uri="{BB962C8B-B14F-4D97-AF65-F5344CB8AC3E}">
        <p14:creationId xmlns:p14="http://schemas.microsoft.com/office/powerpoint/2010/main" val="402090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35</a:t>
            </a:fld>
            <a:endParaRPr lang="de-DE"/>
          </a:p>
        </p:txBody>
      </p:sp>
    </p:spTree>
    <p:extLst>
      <p:ext uri="{BB962C8B-B14F-4D97-AF65-F5344CB8AC3E}">
        <p14:creationId xmlns:p14="http://schemas.microsoft.com/office/powerpoint/2010/main" val="121620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07:00min Pause</a:t>
            </a:r>
          </a:p>
        </p:txBody>
      </p:sp>
      <p:sp>
        <p:nvSpPr>
          <p:cNvPr id="4" name="Foliennummernplatzhalter 3"/>
          <p:cNvSpPr>
            <a:spLocks noGrp="1"/>
          </p:cNvSpPr>
          <p:nvPr>
            <p:ph type="sldNum" sz="quarter" idx="5"/>
          </p:nvPr>
        </p:nvSpPr>
        <p:spPr/>
        <p:txBody>
          <a:bodyPr/>
          <a:lstStyle/>
          <a:p>
            <a:fld id="{796EB506-538E-45E2-A7CF-AB7B42DEB158}" type="slidenum">
              <a:rPr lang="de-DE" smtClean="0"/>
              <a:t>38</a:t>
            </a:fld>
            <a:endParaRPr lang="de-DE"/>
          </a:p>
        </p:txBody>
      </p:sp>
    </p:spTree>
    <p:extLst>
      <p:ext uri="{BB962C8B-B14F-4D97-AF65-F5344CB8AC3E}">
        <p14:creationId xmlns:p14="http://schemas.microsoft.com/office/powerpoint/2010/main" val="413694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39</a:t>
            </a:fld>
            <a:endParaRPr lang="de-DE"/>
          </a:p>
        </p:txBody>
      </p:sp>
    </p:spTree>
    <p:extLst>
      <p:ext uri="{BB962C8B-B14F-4D97-AF65-F5344CB8AC3E}">
        <p14:creationId xmlns:p14="http://schemas.microsoft.com/office/powerpoint/2010/main" val="253997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43</a:t>
            </a:fld>
            <a:endParaRPr lang="de-DE"/>
          </a:p>
        </p:txBody>
      </p:sp>
    </p:spTree>
    <p:extLst>
      <p:ext uri="{BB962C8B-B14F-4D97-AF65-F5344CB8AC3E}">
        <p14:creationId xmlns:p14="http://schemas.microsoft.com/office/powerpoint/2010/main" val="37121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96EB506-538E-45E2-A7CF-AB7B42DEB158}" type="slidenum">
              <a:rPr lang="de-DE" smtClean="0"/>
              <a:t>55</a:t>
            </a:fld>
            <a:endParaRPr lang="de-DE"/>
          </a:p>
        </p:txBody>
      </p:sp>
    </p:spTree>
    <p:extLst>
      <p:ext uri="{BB962C8B-B14F-4D97-AF65-F5344CB8AC3E}">
        <p14:creationId xmlns:p14="http://schemas.microsoft.com/office/powerpoint/2010/main" val="2172388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75216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392142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182347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427451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27729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79177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175277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375902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026352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82495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1/31/2024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‹Nr.›</a:t>
            </a:fld>
            <a:endParaRPr lang="en-US"/>
          </a:p>
        </p:txBody>
      </p:sp>
    </p:spTree>
    <p:extLst>
      <p:ext uri="{BB962C8B-B14F-4D97-AF65-F5344CB8AC3E}">
        <p14:creationId xmlns:p14="http://schemas.microsoft.com/office/powerpoint/2010/main" val="249500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1/31/2024</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‹Nr.›</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62297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27" r:id="rId6"/>
    <p:sldLayoutId id="2147483732" r:id="rId7"/>
    <p:sldLayoutId id="2147483728" r:id="rId8"/>
    <p:sldLayoutId id="2147483729" r:id="rId9"/>
    <p:sldLayoutId id="2147483730" r:id="rId10"/>
    <p:sldLayoutId id="2147483731"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vQZmRqxnH6M?feature=oembed" TargetMode="External"/><Relationship Id="rId1" Type="http://schemas.openxmlformats.org/officeDocument/2006/relationships/tags" Target="../tags/tag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EkNyZAO1OW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sUEypfXgQ-s?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hyperlink" Target="https://www.tus-ekern.de/abteilungen/schiedsrichter/anw%C3%A4rter/"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hyperlink" Target="https://www.tus-ekern.de/abteilungen/schiedsrichter/anw%C3%A4rter/"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ardmediathek.de/serie/unparteiisch-deutschlands-elite-schiedsrichter/staffel-1/Y3JpZDovL2Rhc2Vyc3RlLmRlL3VucGFydGVpaXNjaA/1"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4" name="Rectangle 86">
            <a:extLst>
              <a:ext uri="{FF2B5EF4-FFF2-40B4-BE49-F238E27FC236}">
                <a16:creationId xmlns:a16="http://schemas.microsoft.com/office/drawing/2014/main" id="{ECB86E21-E2BD-408E-8E61-D30AB8715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88">
            <a:extLst>
              <a:ext uri="{FF2B5EF4-FFF2-40B4-BE49-F238E27FC236}">
                <a16:creationId xmlns:a16="http://schemas.microsoft.com/office/drawing/2014/main" id="{029B38C0-3CC6-4B41-93F3-C479D22D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650"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Freeform: Shape 90">
            <a:extLst>
              <a:ext uri="{FF2B5EF4-FFF2-40B4-BE49-F238E27FC236}">
                <a16:creationId xmlns:a16="http://schemas.microsoft.com/office/drawing/2014/main" id="{0E0F80A2-6611-465C-80A5-6ADAE3F03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5909" y="690793"/>
            <a:ext cx="4711125" cy="4634455"/>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dirty="0"/>
          </a:p>
        </p:txBody>
      </p:sp>
      <p:pic>
        <p:nvPicPr>
          <p:cNvPr id="7" name="Grafik 6" descr="Ein Bild, das Menschliches Gesicht, Person, Kleidung, Text enthält.&#10;&#10;Automatisch generierte Beschreibung">
            <a:extLst>
              <a:ext uri="{FF2B5EF4-FFF2-40B4-BE49-F238E27FC236}">
                <a16:creationId xmlns:a16="http://schemas.microsoft.com/office/drawing/2014/main" id="{24B80FAC-79ED-A5D7-7DB9-2A75EF146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752" y="816634"/>
            <a:ext cx="3074963" cy="4361651"/>
          </a:xfrm>
          <a:prstGeom prst="rect">
            <a:avLst/>
          </a:prstGeom>
        </p:spPr>
      </p:pic>
      <p:sp>
        <p:nvSpPr>
          <p:cNvPr id="107" name="Rectangle 92">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9886"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Freeform: Shape 94">
            <a:extLst>
              <a:ext uri="{FF2B5EF4-FFF2-40B4-BE49-F238E27FC236}">
                <a16:creationId xmlns:a16="http://schemas.microsoft.com/office/drawing/2014/main" id="{CF2B5AB8-A75C-49F7-8DF4-3342BF3C8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263143" y="680785"/>
            <a:ext cx="4711123" cy="4654470"/>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dirty="0"/>
          </a:p>
        </p:txBody>
      </p:sp>
      <p:sp>
        <p:nvSpPr>
          <p:cNvPr id="2" name="Titel 1">
            <a:extLst>
              <a:ext uri="{FF2B5EF4-FFF2-40B4-BE49-F238E27FC236}">
                <a16:creationId xmlns:a16="http://schemas.microsoft.com/office/drawing/2014/main" id="{79CDDB95-77AF-8668-6E66-ADADDACD5397}"/>
              </a:ext>
            </a:extLst>
          </p:cNvPr>
          <p:cNvSpPr>
            <a:spLocks noGrp="1"/>
          </p:cNvSpPr>
          <p:nvPr>
            <p:ph type="ctrTitle"/>
          </p:nvPr>
        </p:nvSpPr>
        <p:spPr>
          <a:xfrm>
            <a:off x="0" y="5117709"/>
            <a:ext cx="12192000" cy="1549772"/>
          </a:xfrm>
        </p:spPr>
        <p:txBody>
          <a:bodyPr>
            <a:normAutofit/>
          </a:bodyPr>
          <a:lstStyle/>
          <a:p>
            <a:pPr algn="ctr"/>
            <a:r>
              <a:rPr lang="de-DE" dirty="0"/>
              <a:t>Regelschulung</a:t>
            </a:r>
          </a:p>
        </p:txBody>
      </p:sp>
      <p:sp>
        <p:nvSpPr>
          <p:cNvPr id="109" name="Freeform: Shape 96">
            <a:extLst>
              <a:ext uri="{FF2B5EF4-FFF2-40B4-BE49-F238E27FC236}">
                <a16:creationId xmlns:a16="http://schemas.microsoft.com/office/drawing/2014/main" id="{165B8C92-2D61-44A2-857C-E6980C2A2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300478">
            <a:off x="1031887" y="-190038"/>
            <a:ext cx="464589" cy="1772054"/>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9" name="Group 98">
            <a:extLst>
              <a:ext uri="{FF2B5EF4-FFF2-40B4-BE49-F238E27FC236}">
                <a16:creationId xmlns:a16="http://schemas.microsoft.com/office/drawing/2014/main" id="{FC12D04B-B8EA-4F67-A905-0377F37C6C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00" name="Group 99">
              <a:extLst>
                <a:ext uri="{FF2B5EF4-FFF2-40B4-BE49-F238E27FC236}">
                  <a16:creationId xmlns:a16="http://schemas.microsoft.com/office/drawing/2014/main" id="{055CD4CE-F6F3-4058-AA85-ABBAA8C1B6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02" name="Straight Connector 101">
                <a:extLst>
                  <a:ext uri="{FF2B5EF4-FFF2-40B4-BE49-F238E27FC236}">
                    <a16:creationId xmlns:a16="http://schemas.microsoft.com/office/drawing/2014/main" id="{F2E9E23E-BC36-4B60-A361-E716A57E3B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C94D39-A01C-4B72-99ED-F4928D0497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Oval 100">
              <a:extLst>
                <a:ext uri="{FF2B5EF4-FFF2-40B4-BE49-F238E27FC236}">
                  <a16:creationId xmlns:a16="http://schemas.microsoft.com/office/drawing/2014/main" id="{93AA441E-F763-476A-89AE-1F7668A56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Untertitel 7">
            <a:extLst>
              <a:ext uri="{FF2B5EF4-FFF2-40B4-BE49-F238E27FC236}">
                <a16:creationId xmlns:a16="http://schemas.microsoft.com/office/drawing/2014/main" id="{28ECE31F-46F5-E2A4-7740-2CE4922D6359}"/>
              </a:ext>
            </a:extLst>
          </p:cNvPr>
          <p:cNvSpPr>
            <a:spLocks noGrp="1"/>
          </p:cNvSpPr>
          <p:nvPr>
            <p:ph type="subTitle" idx="1"/>
          </p:nvPr>
        </p:nvSpPr>
        <p:spPr/>
        <p:txBody>
          <a:bodyPr/>
          <a:lstStyle/>
          <a:p>
            <a:endParaRPr lang="de-DE"/>
          </a:p>
        </p:txBody>
      </p:sp>
      <p:sp>
        <p:nvSpPr>
          <p:cNvPr id="9" name="Rechteck 8">
            <a:extLst>
              <a:ext uri="{FF2B5EF4-FFF2-40B4-BE49-F238E27FC236}">
                <a16:creationId xmlns:a16="http://schemas.microsoft.com/office/drawing/2014/main" id="{E9FE8E80-3FF2-9573-7A5C-81C97E7ACEBC}"/>
              </a:ext>
            </a:extLst>
          </p:cNvPr>
          <p:cNvSpPr/>
          <p:nvPr/>
        </p:nvSpPr>
        <p:spPr>
          <a:xfrm>
            <a:off x="7277100" y="2127250"/>
            <a:ext cx="2609850" cy="130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Vereinslogo einfügen</a:t>
            </a:r>
          </a:p>
        </p:txBody>
      </p:sp>
      <p:sp>
        <p:nvSpPr>
          <p:cNvPr id="10" name="Textfeld 9">
            <a:extLst>
              <a:ext uri="{FF2B5EF4-FFF2-40B4-BE49-F238E27FC236}">
                <a16:creationId xmlns:a16="http://schemas.microsoft.com/office/drawing/2014/main" id="{A0B620B4-A04E-5DEC-BA04-68A569EB47AD}"/>
              </a:ext>
            </a:extLst>
          </p:cNvPr>
          <p:cNvSpPr txBox="1"/>
          <p:nvPr/>
        </p:nvSpPr>
        <p:spPr>
          <a:xfrm>
            <a:off x="10205885" y="135657"/>
            <a:ext cx="1986115" cy="261610"/>
          </a:xfrm>
          <a:prstGeom prst="rect">
            <a:avLst/>
          </a:prstGeom>
          <a:noFill/>
        </p:spPr>
        <p:txBody>
          <a:bodyPr wrap="square" rtlCol="0">
            <a:spAutoFit/>
          </a:bodyPr>
          <a:lstStyle/>
          <a:p>
            <a:r>
              <a:rPr lang="de-DE" sz="1100" b="0" i="0" dirty="0">
                <a:effectLst/>
                <a:latin typeface="Roboto" panose="02000000000000000000" pitchFamily="2" charset="0"/>
              </a:rPr>
              <a:t>© Jan Kruse, TuS Ekern e</a:t>
            </a:r>
            <a:r>
              <a:rPr lang="de-DE" sz="1100" dirty="0">
                <a:latin typeface="Roboto" panose="02000000000000000000" pitchFamily="2" charset="0"/>
              </a:rPr>
              <a:t>.V.</a:t>
            </a:r>
            <a:endParaRPr lang="de-DE" sz="1100" dirty="0"/>
          </a:p>
        </p:txBody>
      </p:sp>
    </p:spTree>
    <p:extLst>
      <p:ext uri="{BB962C8B-B14F-4D97-AF65-F5344CB8AC3E}">
        <p14:creationId xmlns:p14="http://schemas.microsoft.com/office/powerpoint/2010/main" val="177604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239575-4122-62C8-0E15-1F2DEFB7CC47}"/>
              </a:ext>
            </a:extLst>
          </p:cNvPr>
          <p:cNvSpPr>
            <a:spLocks noGrp="1"/>
          </p:cNvSpPr>
          <p:nvPr>
            <p:ph type="title"/>
          </p:nvPr>
        </p:nvSpPr>
        <p:spPr/>
        <p:txBody>
          <a:bodyPr/>
          <a:lstStyle/>
          <a:p>
            <a:endParaRPr lang="de-DE"/>
          </a:p>
        </p:txBody>
      </p:sp>
      <p:pic>
        <p:nvPicPr>
          <p:cNvPr id="4" name="Onlinemedien 3" title="Bayer Leverkusen 'ghost goal' - the most bizarre goal in football? | #BTSport">
            <a:hlinkClick r:id="" action="ppaction://media"/>
            <a:extLst>
              <a:ext uri="{FF2B5EF4-FFF2-40B4-BE49-F238E27FC236}">
                <a16:creationId xmlns:a16="http://schemas.microsoft.com/office/drawing/2014/main" id="{8CE245FD-E87E-D264-910D-F978E2169EA1}"/>
              </a:ext>
            </a:extLst>
          </p:cNvPr>
          <p:cNvPicPr>
            <a:picLocks noGrp="1" noRot="1" noChangeAspect="1"/>
          </p:cNvPicPr>
          <p:nvPr>
            <p:ph idx="1"/>
            <a:videoFile r:link="rId2"/>
          </p:nvPr>
        </p:nvPicPr>
        <p:blipFill>
          <a:blip r:embed="rId4"/>
          <a:stretch>
            <a:fillRect/>
          </a:stretch>
        </p:blipFill>
        <p:spPr>
          <a:xfrm>
            <a:off x="1115135" y="688141"/>
            <a:ext cx="9701377" cy="5481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23975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425" objId="4"/>
        <p14:pauseEvt time="1328" objId="4"/>
        <p14:stopEvt time="1328"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93CC3-A90A-0C12-B8A2-4618A5A557C2}"/>
              </a:ext>
            </a:extLst>
          </p:cNvPr>
          <p:cNvSpPr>
            <a:spLocks noGrp="1"/>
          </p:cNvSpPr>
          <p:nvPr>
            <p:ph type="title"/>
          </p:nvPr>
        </p:nvSpPr>
        <p:spPr>
          <a:xfrm>
            <a:off x="1219200" y="0"/>
            <a:ext cx="9493249" cy="1577975"/>
          </a:xfrm>
        </p:spPr>
        <p:txBody>
          <a:bodyPr/>
          <a:lstStyle/>
          <a:p>
            <a:r>
              <a:rPr lang="de-DE" dirty="0"/>
              <a:t>Mannschaftsaufstellungen prüfen</a:t>
            </a:r>
          </a:p>
        </p:txBody>
      </p:sp>
      <p:pic>
        <p:nvPicPr>
          <p:cNvPr id="8" name="Inhaltsplatzhalter 7" descr="Ein Bild, das Text, Diagramm, Screenshot, Design enthält.&#10;&#10;Automatisch generierte Beschreibung">
            <a:extLst>
              <a:ext uri="{FF2B5EF4-FFF2-40B4-BE49-F238E27FC236}">
                <a16:creationId xmlns:a16="http://schemas.microsoft.com/office/drawing/2014/main" id="{CE29658B-5CF3-FE54-2BEB-E9729FD3FD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363" r="15365"/>
          <a:stretch/>
        </p:blipFill>
        <p:spPr>
          <a:xfrm rot="5400000">
            <a:off x="3591013" y="-590634"/>
            <a:ext cx="4451348" cy="9087026"/>
          </a:xfrm>
        </p:spPr>
      </p:pic>
    </p:spTree>
    <p:extLst>
      <p:ext uri="{BB962C8B-B14F-4D97-AF65-F5344CB8AC3E}">
        <p14:creationId xmlns:p14="http://schemas.microsoft.com/office/powerpoint/2010/main" val="1150797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Kleidung, Ärmel, Sportshirt, Person enthält.&#10;&#10;Automatisch generierte Beschreibung">
            <a:extLst>
              <a:ext uri="{FF2B5EF4-FFF2-40B4-BE49-F238E27FC236}">
                <a16:creationId xmlns:a16="http://schemas.microsoft.com/office/drawing/2014/main" id="{11095B83-8285-686D-1EAD-FD63A07608F9}"/>
              </a:ext>
            </a:extLst>
          </p:cNvPr>
          <p:cNvPicPr>
            <a:picLocks noChangeAspect="1"/>
          </p:cNvPicPr>
          <p:nvPr/>
        </p:nvPicPr>
        <p:blipFill rotWithShape="1">
          <a:blip r:embed="rId3">
            <a:alphaModFix amt="84000"/>
            <a:extLst>
              <a:ext uri="{28A0092B-C50C-407E-A947-70E740481C1C}">
                <a14:useLocalDpi xmlns:a14="http://schemas.microsoft.com/office/drawing/2010/main" val="0"/>
              </a:ext>
            </a:extLst>
          </a:blip>
          <a:srcRect l="2829" r="17178" b="-2"/>
          <a:stretch/>
        </p:blipFill>
        <p:spPr>
          <a:xfrm>
            <a:off x="457850" y="379444"/>
            <a:ext cx="6678117"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el 1">
            <a:extLst>
              <a:ext uri="{FF2B5EF4-FFF2-40B4-BE49-F238E27FC236}">
                <a16:creationId xmlns:a16="http://schemas.microsoft.com/office/drawing/2014/main" id="{E6053CB7-5DA2-69AA-C331-1E3F75A97C1E}"/>
              </a:ext>
            </a:extLst>
          </p:cNvPr>
          <p:cNvSpPr>
            <a:spLocks noGrp="1"/>
          </p:cNvSpPr>
          <p:nvPr>
            <p:ph type="title"/>
          </p:nvPr>
        </p:nvSpPr>
        <p:spPr>
          <a:xfrm>
            <a:off x="5933208" y="681036"/>
            <a:ext cx="5572992" cy="1916505"/>
          </a:xfrm>
        </p:spPr>
        <p:txBody>
          <a:bodyPr>
            <a:normAutofit/>
          </a:bodyPr>
          <a:lstStyle/>
          <a:p>
            <a:r>
              <a:rPr lang="de-DE"/>
              <a:t>Ausrüstungskontrolle</a:t>
            </a:r>
            <a:endParaRPr lang="de-DE" dirty="0"/>
          </a:p>
        </p:txBody>
      </p:sp>
      <p:sp>
        <p:nvSpPr>
          <p:cNvPr id="44" name="Freeform: Shape 43">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2932070C-7DBF-C70D-3EA3-4CCA3456C51D}"/>
              </a:ext>
            </a:extLst>
          </p:cNvPr>
          <p:cNvSpPr>
            <a:spLocks noGrp="1"/>
          </p:cNvSpPr>
          <p:nvPr>
            <p:ph idx="1"/>
          </p:nvPr>
        </p:nvSpPr>
        <p:spPr>
          <a:xfrm>
            <a:off x="7791796" y="3060862"/>
            <a:ext cx="3447012" cy="3116101"/>
          </a:xfrm>
        </p:spPr>
        <p:txBody>
          <a:bodyPr>
            <a:normAutofit/>
          </a:bodyPr>
          <a:lstStyle/>
          <a:p>
            <a:r>
              <a:rPr lang="en-US" dirty="0" err="1"/>
              <a:t>Trikotfarben</a:t>
            </a:r>
            <a:r>
              <a:rPr lang="en-US" dirty="0"/>
              <a:t> und Hosen </a:t>
            </a:r>
            <a:r>
              <a:rPr lang="en-US" dirty="0" err="1"/>
              <a:t>sowie</a:t>
            </a:r>
            <a:r>
              <a:rPr lang="en-US" dirty="0"/>
              <a:t> die </a:t>
            </a:r>
            <a:r>
              <a:rPr lang="en-US" dirty="0" err="1"/>
              <a:t>Stutzen</a:t>
            </a:r>
            <a:r>
              <a:rPr lang="en-US" dirty="0"/>
              <a:t> </a:t>
            </a:r>
            <a:r>
              <a:rPr lang="en-US" dirty="0" err="1"/>
              <a:t>müssen</a:t>
            </a:r>
            <a:r>
              <a:rPr lang="en-US" dirty="0"/>
              <a:t> </a:t>
            </a:r>
            <a:r>
              <a:rPr lang="en-US" dirty="0" err="1"/>
              <a:t>sich</a:t>
            </a:r>
            <a:r>
              <a:rPr lang="en-US" dirty="0"/>
              <a:t> </a:t>
            </a:r>
            <a:r>
              <a:rPr lang="en-US" dirty="0" err="1"/>
              <a:t>unterscheiden</a:t>
            </a:r>
            <a:endParaRPr lang="en-US" dirty="0"/>
          </a:p>
          <a:p>
            <a:r>
              <a:rPr lang="en-US" dirty="0" err="1"/>
              <a:t>Schienbeinschoner</a:t>
            </a:r>
            <a:r>
              <a:rPr lang="en-US" dirty="0"/>
              <a:t> </a:t>
            </a:r>
            <a:r>
              <a:rPr lang="en-US" dirty="0" err="1"/>
              <a:t>müssen</a:t>
            </a:r>
            <a:r>
              <a:rPr lang="en-US" dirty="0"/>
              <a:t> </a:t>
            </a:r>
            <a:r>
              <a:rPr lang="en-US" dirty="0" err="1"/>
              <a:t>getragen</a:t>
            </a:r>
            <a:r>
              <a:rPr lang="en-US" dirty="0"/>
              <a:t> </a:t>
            </a:r>
            <a:r>
              <a:rPr lang="en-US" dirty="0" err="1"/>
              <a:t>werden</a:t>
            </a:r>
            <a:endParaRPr lang="en-US" dirty="0"/>
          </a:p>
          <a:p>
            <a:r>
              <a:rPr lang="en-US" dirty="0"/>
              <a:t>Schmuck muss </a:t>
            </a:r>
            <a:r>
              <a:rPr lang="en-US" dirty="0" err="1"/>
              <a:t>abgelegt</a:t>
            </a:r>
            <a:r>
              <a:rPr lang="en-US" dirty="0"/>
              <a:t> </a:t>
            </a:r>
            <a:r>
              <a:rPr lang="en-US" dirty="0" err="1"/>
              <a:t>werden</a:t>
            </a:r>
            <a:endParaRPr lang="en-US" dirty="0"/>
          </a:p>
          <a:p>
            <a:endParaRPr lang="en-US" dirty="0"/>
          </a:p>
        </p:txBody>
      </p:sp>
      <p:grpSp>
        <p:nvGrpSpPr>
          <p:cNvPr id="46" name="Group 45">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7" name="Group 46">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9" name="Straight Connector 48">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feld 2">
            <a:extLst>
              <a:ext uri="{FF2B5EF4-FFF2-40B4-BE49-F238E27FC236}">
                <a16:creationId xmlns:a16="http://schemas.microsoft.com/office/drawing/2014/main" id="{1C2A72B1-A275-2440-0192-010809BC0B26}"/>
              </a:ext>
            </a:extLst>
          </p:cNvPr>
          <p:cNvSpPr txBox="1"/>
          <p:nvPr/>
        </p:nvSpPr>
        <p:spPr>
          <a:xfrm>
            <a:off x="8719704" y="6115266"/>
            <a:ext cx="3308823" cy="369332"/>
          </a:xfrm>
          <a:prstGeom prst="rect">
            <a:avLst/>
          </a:prstGeom>
          <a:noFill/>
        </p:spPr>
        <p:txBody>
          <a:bodyPr wrap="square" rtlCol="0">
            <a:spAutoFit/>
          </a:bodyPr>
          <a:lstStyle/>
          <a:p>
            <a:r>
              <a:rPr lang="de-DE" dirty="0"/>
              <a:t>Regel 4 – Ausrüstung</a:t>
            </a:r>
          </a:p>
        </p:txBody>
      </p:sp>
    </p:spTree>
    <p:extLst>
      <p:ext uri="{BB962C8B-B14F-4D97-AF65-F5344CB8AC3E}">
        <p14:creationId xmlns:p14="http://schemas.microsoft.com/office/powerpoint/2010/main" val="378893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1BD2A6-8D49-1271-00FD-73D937B026E8}"/>
              </a:ext>
            </a:extLst>
          </p:cNvPr>
          <p:cNvSpPr>
            <a:spLocks noGrp="1"/>
          </p:cNvSpPr>
          <p:nvPr>
            <p:ph type="title"/>
          </p:nvPr>
        </p:nvSpPr>
        <p:spPr/>
        <p:txBody>
          <a:bodyPr/>
          <a:lstStyle/>
          <a:p>
            <a:r>
              <a:rPr lang="de-DE" dirty="0"/>
              <a:t>Spielleitung</a:t>
            </a:r>
          </a:p>
        </p:txBody>
      </p:sp>
      <p:pic>
        <p:nvPicPr>
          <p:cNvPr id="4" name="Onlinemedien 3" title="Sonnenbank Flavour 😎 | Sportschau #shorts">
            <a:hlinkClick r:id="" action="ppaction://media"/>
            <a:extLst>
              <a:ext uri="{FF2B5EF4-FFF2-40B4-BE49-F238E27FC236}">
                <a16:creationId xmlns:a16="http://schemas.microsoft.com/office/drawing/2014/main" id="{719C6438-5B95-B0CB-3D69-129A5CFC2DC7}"/>
              </a:ext>
            </a:extLst>
          </p:cNvPr>
          <p:cNvPicPr>
            <a:picLocks noGrp="1" noRot="1" noChangeAspect="1"/>
          </p:cNvPicPr>
          <p:nvPr>
            <p:ph idx="1"/>
            <a:videoFile r:link="rId1"/>
          </p:nvPr>
        </p:nvPicPr>
        <p:blipFill>
          <a:blip r:embed="rId3"/>
          <a:stretch>
            <a:fillRect/>
          </a:stretch>
        </p:blipFill>
        <p:spPr>
          <a:xfrm>
            <a:off x="5978013" y="220029"/>
            <a:ext cx="4011561" cy="6417942"/>
          </a:xfrm>
          <a:prstGeom prst="rect">
            <a:avLst/>
          </a:prstGeom>
        </p:spPr>
      </p:pic>
      <p:sp>
        <p:nvSpPr>
          <p:cNvPr id="5" name="Textfeld 4">
            <a:extLst>
              <a:ext uri="{FF2B5EF4-FFF2-40B4-BE49-F238E27FC236}">
                <a16:creationId xmlns:a16="http://schemas.microsoft.com/office/drawing/2014/main" id="{1D09A1F1-BDB3-1CCC-6B74-A6CCA41DAA68}"/>
              </a:ext>
            </a:extLst>
          </p:cNvPr>
          <p:cNvSpPr txBox="1"/>
          <p:nvPr/>
        </p:nvSpPr>
        <p:spPr>
          <a:xfrm>
            <a:off x="1641987" y="2674374"/>
            <a:ext cx="3028336" cy="3416320"/>
          </a:xfrm>
          <a:prstGeom prst="rect">
            <a:avLst/>
          </a:prstGeom>
          <a:noFill/>
        </p:spPr>
        <p:txBody>
          <a:bodyPr wrap="square" rtlCol="0">
            <a:spAutoFit/>
          </a:bodyPr>
          <a:lstStyle/>
          <a:p>
            <a:pPr marL="285750" indent="-285750">
              <a:buFont typeface="Wingdings" panose="05000000000000000000" pitchFamily="2" charset="2"/>
              <a:buChar char="v"/>
            </a:pPr>
            <a:r>
              <a:rPr lang="de-DE" dirty="0"/>
              <a:t>Umsetzung der Spielregeln und der Ausschreibung</a:t>
            </a:r>
          </a:p>
          <a:p>
            <a:pPr marL="285750" indent="-285750">
              <a:buFont typeface="Wingdings" panose="05000000000000000000" pitchFamily="2" charset="2"/>
              <a:buChar char="v"/>
            </a:pPr>
            <a:r>
              <a:rPr lang="de-DE" dirty="0"/>
              <a:t>Management der Spielbeteiligten</a:t>
            </a:r>
          </a:p>
          <a:p>
            <a:pPr marL="285750" indent="-285750">
              <a:buFont typeface="Wingdings" panose="05000000000000000000" pitchFamily="2" charset="2"/>
              <a:buChar char="v"/>
            </a:pPr>
            <a:r>
              <a:rPr lang="de-DE" dirty="0"/>
              <a:t>Absichern der Spielbeteiligten vor Gefahren (z.B. Gewitter)</a:t>
            </a:r>
          </a:p>
          <a:p>
            <a:pPr marL="285750" indent="-285750">
              <a:buFont typeface="Wingdings" panose="05000000000000000000" pitchFamily="2" charset="2"/>
              <a:buChar char="v"/>
            </a:pPr>
            <a:r>
              <a:rPr lang="de-DE" dirty="0"/>
              <a:t>Dokumentation zum Spiel (z.B. Tore)</a:t>
            </a:r>
          </a:p>
          <a:p>
            <a:endParaRPr lang="de-DE" dirty="0"/>
          </a:p>
        </p:txBody>
      </p:sp>
    </p:spTree>
    <p:extLst>
      <p:ext uri="{BB962C8B-B14F-4D97-AF65-F5344CB8AC3E}">
        <p14:creationId xmlns:p14="http://schemas.microsoft.com/office/powerpoint/2010/main" val="25443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5" name="Group 44">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7" name="Straight Connector 46">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Oval 45">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0" name="Rectangle 49">
            <a:extLst>
              <a:ext uri="{FF2B5EF4-FFF2-40B4-BE49-F238E27FC236}">
                <a16:creationId xmlns:a16="http://schemas.microsoft.com/office/drawing/2014/main" id="{820014EA-FA79-436A-9FB9-F3F66E347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E33170D9-8243-B4F4-EDDF-A659937F9D3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18" r="6972"/>
          <a:stretch/>
        </p:blipFill>
        <p:spPr>
          <a:xfrm>
            <a:off x="20" y="10"/>
            <a:ext cx="12191980" cy="6857990"/>
          </a:xfrm>
          <a:prstGeom prst="rect">
            <a:avLst/>
          </a:prstGeom>
        </p:spPr>
      </p:pic>
      <p:sp>
        <p:nvSpPr>
          <p:cNvPr id="54" name="Rectangle 53">
            <a:extLst>
              <a:ext uri="{FF2B5EF4-FFF2-40B4-BE49-F238E27FC236}">
                <a16:creationId xmlns:a16="http://schemas.microsoft.com/office/drawing/2014/main" id="{91080BBA-334D-47E7-984F-354D2ADE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59220" y="859221"/>
            <a:ext cx="6858000" cy="5139558"/>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D24256A0-08B9-A5CC-CF30-022612A1EFA4}"/>
              </a:ext>
            </a:extLst>
          </p:cNvPr>
          <p:cNvSpPr>
            <a:spLocks noGrp="1"/>
          </p:cNvSpPr>
          <p:nvPr>
            <p:ph type="title"/>
          </p:nvPr>
        </p:nvSpPr>
        <p:spPr>
          <a:xfrm>
            <a:off x="353477" y="3176512"/>
            <a:ext cx="6777540" cy="2173278"/>
          </a:xfrm>
        </p:spPr>
        <p:txBody>
          <a:bodyPr vert="horz" lIns="91440" tIns="45720" rIns="91440" bIns="45720" rtlCol="0" anchor="b">
            <a:normAutofit/>
          </a:bodyPr>
          <a:lstStyle/>
          <a:p>
            <a:r>
              <a:rPr lang="en-US" sz="5400" i="1" kern="1200" dirty="0">
                <a:solidFill>
                  <a:srgbClr val="000000"/>
                </a:solidFill>
                <a:highlight>
                  <a:srgbClr val="FFFF00"/>
                </a:highlight>
                <a:latin typeface="+mj-lt"/>
                <a:ea typeface="+mj-ea"/>
                <a:cs typeface="+mj-cs"/>
              </a:rPr>
              <a:t>Spielbericht</a:t>
            </a:r>
          </a:p>
        </p:txBody>
      </p:sp>
      <p:grpSp>
        <p:nvGrpSpPr>
          <p:cNvPr id="56" name="Group 55">
            <a:extLst>
              <a:ext uri="{FF2B5EF4-FFF2-40B4-BE49-F238E27FC236}">
                <a16:creationId xmlns:a16="http://schemas.microsoft.com/office/drawing/2014/main" id="{F3833EC7-7DA5-445E-A06F-61263A85ED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7" name="Group 56">
              <a:extLst>
                <a:ext uri="{FF2B5EF4-FFF2-40B4-BE49-F238E27FC236}">
                  <a16:creationId xmlns:a16="http://schemas.microsoft.com/office/drawing/2014/main" id="{D3B20763-0B7D-4F31-A64F-006F366093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9" name="Straight Connector 58">
                <a:extLst>
                  <a:ext uri="{FF2B5EF4-FFF2-40B4-BE49-F238E27FC236}">
                    <a16:creationId xmlns:a16="http://schemas.microsoft.com/office/drawing/2014/main" id="{77051088-813C-4278-AC7C-F116901DB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0E20E28-B404-48AB-B511-8EA7D82B26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58" name="Oval 57">
              <a:extLst>
                <a:ext uri="{FF2B5EF4-FFF2-40B4-BE49-F238E27FC236}">
                  <a16:creationId xmlns:a16="http://schemas.microsoft.com/office/drawing/2014/main" id="{5C3966B9-56D5-42A7-84B1-CC398508D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714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8823CBA3-A477-422D-9E7A-F9FE7EC90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F34718-B77C-44AC-9F07-230139CBB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442386" y="512794"/>
            <a:ext cx="7325687" cy="5762526"/>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0067990-9821-4102-BDE2-9B6F206D0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520000">
            <a:off x="5321999" y="-179835"/>
            <a:ext cx="5576780" cy="7119258"/>
          </a:xfrm>
          <a:custGeom>
            <a:avLst/>
            <a:gdLst>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2782524 h 7192213"/>
              <a:gd name="connsiteX40" fmla="*/ 5629738 w 5643596"/>
              <a:gd name="connsiteY40" fmla="*/ 4092765 h 7192213"/>
              <a:gd name="connsiteX41" fmla="*/ 5629737 w 5643596"/>
              <a:gd name="connsiteY41" fmla="*/ 4092767 h 7192213"/>
              <a:gd name="connsiteX42" fmla="*/ 5629737 w 5643596"/>
              <a:gd name="connsiteY42" fmla="*/ 4412818 h 7192213"/>
              <a:gd name="connsiteX43" fmla="*/ 5629737 w 5643596"/>
              <a:gd name="connsiteY43" fmla="*/ 5426373 h 7192213"/>
              <a:gd name="connsiteX44" fmla="*/ 5629737 w 5643596"/>
              <a:gd name="connsiteY44" fmla="*/ 5848539 h 7192213"/>
              <a:gd name="connsiteX45" fmla="*/ 5629737 w 5643596"/>
              <a:gd name="connsiteY45" fmla="*/ 6736614 h 7192213"/>
              <a:gd name="connsiteX46" fmla="*/ 5629737 w 5643596"/>
              <a:gd name="connsiteY46" fmla="*/ 7158780 h 7192213"/>
              <a:gd name="connsiteX47" fmla="*/ 5596210 w 5643596"/>
              <a:gd name="connsiteY47" fmla="*/ 7192213 h 7192213"/>
              <a:gd name="connsiteX48" fmla="*/ 1982520 w 5643596"/>
              <a:gd name="connsiteY48" fmla="*/ 7192213 h 7192213"/>
              <a:gd name="connsiteX49" fmla="*/ 1976650 w 5643596"/>
              <a:gd name="connsiteY49" fmla="*/ 7189772 h 7192213"/>
              <a:gd name="connsiteX50" fmla="*/ 64205 w 5643596"/>
              <a:gd name="connsiteY50" fmla="*/ 7189772 h 7192213"/>
              <a:gd name="connsiteX51" fmla="*/ 28826 w 5643596"/>
              <a:gd name="connsiteY51" fmla="*/ 7165867 h 7192213"/>
              <a:gd name="connsiteX52" fmla="*/ 28826 w 5643596"/>
              <a:gd name="connsiteY52" fmla="*/ 6079439 h 7192213"/>
              <a:gd name="connsiteX53" fmla="*/ 18871 w 5643596"/>
              <a:gd name="connsiteY53" fmla="*/ 6043977 h 7192213"/>
              <a:gd name="connsiteX54" fmla="*/ 28826 w 5643596"/>
              <a:gd name="connsiteY54" fmla="*/ 6007501 h 7192213"/>
              <a:gd name="connsiteX55" fmla="*/ 28826 w 5643596"/>
              <a:gd name="connsiteY55" fmla="*/ 5521424 h 7192213"/>
              <a:gd name="connsiteX56" fmla="*/ 28826 w 5643596"/>
              <a:gd name="connsiteY56" fmla="*/ 5456903 h 7192213"/>
              <a:gd name="connsiteX57" fmla="*/ 18216 w 5643596"/>
              <a:gd name="connsiteY57" fmla="*/ 5420866 h 7192213"/>
              <a:gd name="connsiteX58" fmla="*/ 6056 w 5643596"/>
              <a:gd name="connsiteY58" fmla="*/ 5384020 h 7192213"/>
              <a:gd name="connsiteX59" fmla="*/ 815 w 5643596"/>
              <a:gd name="connsiteY59" fmla="*/ 5348515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4092765 h 7192213"/>
              <a:gd name="connsiteX40" fmla="*/ 5629737 w 5643596"/>
              <a:gd name="connsiteY40" fmla="*/ 4092767 h 7192213"/>
              <a:gd name="connsiteX41" fmla="*/ 5629737 w 5643596"/>
              <a:gd name="connsiteY41" fmla="*/ 4412818 h 7192213"/>
              <a:gd name="connsiteX42" fmla="*/ 5629737 w 5643596"/>
              <a:gd name="connsiteY42" fmla="*/ 5426373 h 7192213"/>
              <a:gd name="connsiteX43" fmla="*/ 5629737 w 5643596"/>
              <a:gd name="connsiteY43" fmla="*/ 5848539 h 7192213"/>
              <a:gd name="connsiteX44" fmla="*/ 5629737 w 5643596"/>
              <a:gd name="connsiteY44" fmla="*/ 6736614 h 7192213"/>
              <a:gd name="connsiteX45" fmla="*/ 5629737 w 5643596"/>
              <a:gd name="connsiteY45" fmla="*/ 7158780 h 7192213"/>
              <a:gd name="connsiteX46" fmla="*/ 5596210 w 5643596"/>
              <a:gd name="connsiteY46" fmla="*/ 7192213 h 7192213"/>
              <a:gd name="connsiteX47" fmla="*/ 1982520 w 5643596"/>
              <a:gd name="connsiteY47" fmla="*/ 7192213 h 7192213"/>
              <a:gd name="connsiteX48" fmla="*/ 1976650 w 5643596"/>
              <a:gd name="connsiteY48" fmla="*/ 7189772 h 7192213"/>
              <a:gd name="connsiteX49" fmla="*/ 64205 w 5643596"/>
              <a:gd name="connsiteY49" fmla="*/ 7189772 h 7192213"/>
              <a:gd name="connsiteX50" fmla="*/ 28826 w 5643596"/>
              <a:gd name="connsiteY50" fmla="*/ 7165867 h 7192213"/>
              <a:gd name="connsiteX51" fmla="*/ 28826 w 5643596"/>
              <a:gd name="connsiteY51" fmla="*/ 6079439 h 7192213"/>
              <a:gd name="connsiteX52" fmla="*/ 18871 w 5643596"/>
              <a:gd name="connsiteY52" fmla="*/ 6043977 h 7192213"/>
              <a:gd name="connsiteX53" fmla="*/ 28826 w 5643596"/>
              <a:gd name="connsiteY53" fmla="*/ 6007501 h 7192213"/>
              <a:gd name="connsiteX54" fmla="*/ 28826 w 5643596"/>
              <a:gd name="connsiteY54" fmla="*/ 5521424 h 7192213"/>
              <a:gd name="connsiteX55" fmla="*/ 28826 w 5643596"/>
              <a:gd name="connsiteY55" fmla="*/ 5456903 h 7192213"/>
              <a:gd name="connsiteX56" fmla="*/ 18216 w 5643596"/>
              <a:gd name="connsiteY56" fmla="*/ 5420866 h 7192213"/>
              <a:gd name="connsiteX57" fmla="*/ 6056 w 5643596"/>
              <a:gd name="connsiteY57" fmla="*/ 5384020 h 7192213"/>
              <a:gd name="connsiteX58" fmla="*/ 815 w 5643596"/>
              <a:gd name="connsiteY58" fmla="*/ 5348515 h 7192213"/>
              <a:gd name="connsiteX59" fmla="*/ 0 w 5643596"/>
              <a:gd name="connsiteY59"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4092765 h 7192213"/>
              <a:gd name="connsiteX39" fmla="*/ 5629737 w 5643596"/>
              <a:gd name="connsiteY39" fmla="*/ 4092767 h 7192213"/>
              <a:gd name="connsiteX40" fmla="*/ 5629737 w 5643596"/>
              <a:gd name="connsiteY40" fmla="*/ 4412818 h 7192213"/>
              <a:gd name="connsiteX41" fmla="*/ 5629737 w 5643596"/>
              <a:gd name="connsiteY41" fmla="*/ 5426373 h 7192213"/>
              <a:gd name="connsiteX42" fmla="*/ 5629737 w 5643596"/>
              <a:gd name="connsiteY42" fmla="*/ 5848539 h 7192213"/>
              <a:gd name="connsiteX43" fmla="*/ 5629737 w 5643596"/>
              <a:gd name="connsiteY43" fmla="*/ 6736614 h 7192213"/>
              <a:gd name="connsiteX44" fmla="*/ 5629737 w 5643596"/>
              <a:gd name="connsiteY44" fmla="*/ 7158780 h 7192213"/>
              <a:gd name="connsiteX45" fmla="*/ 5596210 w 5643596"/>
              <a:gd name="connsiteY45" fmla="*/ 7192213 h 7192213"/>
              <a:gd name="connsiteX46" fmla="*/ 1982520 w 5643596"/>
              <a:gd name="connsiteY46" fmla="*/ 7192213 h 7192213"/>
              <a:gd name="connsiteX47" fmla="*/ 1976650 w 5643596"/>
              <a:gd name="connsiteY47" fmla="*/ 7189772 h 7192213"/>
              <a:gd name="connsiteX48" fmla="*/ 64205 w 5643596"/>
              <a:gd name="connsiteY48" fmla="*/ 7189772 h 7192213"/>
              <a:gd name="connsiteX49" fmla="*/ 28826 w 5643596"/>
              <a:gd name="connsiteY49" fmla="*/ 7165867 h 7192213"/>
              <a:gd name="connsiteX50" fmla="*/ 28826 w 5643596"/>
              <a:gd name="connsiteY50" fmla="*/ 6079439 h 7192213"/>
              <a:gd name="connsiteX51" fmla="*/ 18871 w 5643596"/>
              <a:gd name="connsiteY51" fmla="*/ 6043977 h 7192213"/>
              <a:gd name="connsiteX52" fmla="*/ 28826 w 5643596"/>
              <a:gd name="connsiteY52" fmla="*/ 6007501 h 7192213"/>
              <a:gd name="connsiteX53" fmla="*/ 28826 w 5643596"/>
              <a:gd name="connsiteY53" fmla="*/ 5521424 h 7192213"/>
              <a:gd name="connsiteX54" fmla="*/ 28826 w 5643596"/>
              <a:gd name="connsiteY54" fmla="*/ 5456903 h 7192213"/>
              <a:gd name="connsiteX55" fmla="*/ 18216 w 5643596"/>
              <a:gd name="connsiteY55" fmla="*/ 5420866 h 7192213"/>
              <a:gd name="connsiteX56" fmla="*/ 6056 w 5643596"/>
              <a:gd name="connsiteY56" fmla="*/ 5384020 h 7192213"/>
              <a:gd name="connsiteX57" fmla="*/ 815 w 5643596"/>
              <a:gd name="connsiteY57" fmla="*/ 5348515 h 7192213"/>
              <a:gd name="connsiteX58" fmla="*/ 0 w 5643596"/>
              <a:gd name="connsiteY58"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34273 w 5643596"/>
              <a:gd name="connsiteY32" fmla="*/ 1025230 h 7192213"/>
              <a:gd name="connsiteX33" fmla="*/ 5638840 w 5643596"/>
              <a:gd name="connsiteY33" fmla="*/ 1028604 h 7192213"/>
              <a:gd name="connsiteX34" fmla="*/ 5643496 w 5643596"/>
              <a:gd name="connsiteY34" fmla="*/ 1039944 h 7192213"/>
              <a:gd name="connsiteX35" fmla="*/ 5638045 w 5643596"/>
              <a:gd name="connsiteY35" fmla="*/ 1049661 h 7192213"/>
              <a:gd name="connsiteX36" fmla="*/ 5629738 w 5643596"/>
              <a:gd name="connsiteY36" fmla="*/ 1088555 h 7192213"/>
              <a:gd name="connsiteX37" fmla="*/ 5629738 w 5643596"/>
              <a:gd name="connsiteY37" fmla="*/ 4092765 h 7192213"/>
              <a:gd name="connsiteX38" fmla="*/ 5629737 w 5643596"/>
              <a:gd name="connsiteY38" fmla="*/ 4092767 h 7192213"/>
              <a:gd name="connsiteX39" fmla="*/ 5629737 w 5643596"/>
              <a:gd name="connsiteY39" fmla="*/ 4412818 h 7192213"/>
              <a:gd name="connsiteX40" fmla="*/ 5629737 w 5643596"/>
              <a:gd name="connsiteY40" fmla="*/ 5426373 h 7192213"/>
              <a:gd name="connsiteX41" fmla="*/ 5629737 w 5643596"/>
              <a:gd name="connsiteY41" fmla="*/ 5848539 h 7192213"/>
              <a:gd name="connsiteX42" fmla="*/ 5629737 w 5643596"/>
              <a:gd name="connsiteY42" fmla="*/ 6736614 h 7192213"/>
              <a:gd name="connsiteX43" fmla="*/ 5629737 w 5643596"/>
              <a:gd name="connsiteY43" fmla="*/ 7158780 h 7192213"/>
              <a:gd name="connsiteX44" fmla="*/ 5596210 w 5643596"/>
              <a:gd name="connsiteY44" fmla="*/ 7192213 h 7192213"/>
              <a:gd name="connsiteX45" fmla="*/ 1982520 w 5643596"/>
              <a:gd name="connsiteY45" fmla="*/ 7192213 h 7192213"/>
              <a:gd name="connsiteX46" fmla="*/ 1976650 w 5643596"/>
              <a:gd name="connsiteY46" fmla="*/ 7189772 h 7192213"/>
              <a:gd name="connsiteX47" fmla="*/ 64205 w 5643596"/>
              <a:gd name="connsiteY47" fmla="*/ 7189772 h 7192213"/>
              <a:gd name="connsiteX48" fmla="*/ 28826 w 5643596"/>
              <a:gd name="connsiteY48" fmla="*/ 7165867 h 7192213"/>
              <a:gd name="connsiteX49" fmla="*/ 28826 w 5643596"/>
              <a:gd name="connsiteY49" fmla="*/ 6079439 h 7192213"/>
              <a:gd name="connsiteX50" fmla="*/ 18871 w 5643596"/>
              <a:gd name="connsiteY50" fmla="*/ 6043977 h 7192213"/>
              <a:gd name="connsiteX51" fmla="*/ 28826 w 5643596"/>
              <a:gd name="connsiteY51" fmla="*/ 6007501 h 7192213"/>
              <a:gd name="connsiteX52" fmla="*/ 28826 w 5643596"/>
              <a:gd name="connsiteY52" fmla="*/ 5521424 h 7192213"/>
              <a:gd name="connsiteX53" fmla="*/ 28826 w 5643596"/>
              <a:gd name="connsiteY53" fmla="*/ 5456903 h 7192213"/>
              <a:gd name="connsiteX54" fmla="*/ 18216 w 5643596"/>
              <a:gd name="connsiteY54" fmla="*/ 5420866 h 7192213"/>
              <a:gd name="connsiteX55" fmla="*/ 6056 w 5643596"/>
              <a:gd name="connsiteY55" fmla="*/ 5384020 h 7192213"/>
              <a:gd name="connsiteX56" fmla="*/ 815 w 5643596"/>
              <a:gd name="connsiteY56" fmla="*/ 5348515 h 7192213"/>
              <a:gd name="connsiteX57" fmla="*/ 0 w 5643596"/>
              <a:gd name="connsiteY57"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38045 w 5643496"/>
              <a:gd name="connsiteY34" fmla="*/ 1049661 h 7192213"/>
              <a:gd name="connsiteX35" fmla="*/ 5629738 w 5643496"/>
              <a:gd name="connsiteY35" fmla="*/ 1088555 h 7192213"/>
              <a:gd name="connsiteX36" fmla="*/ 5629738 w 5643496"/>
              <a:gd name="connsiteY36" fmla="*/ 4092765 h 7192213"/>
              <a:gd name="connsiteX37" fmla="*/ 5629737 w 5643496"/>
              <a:gd name="connsiteY37" fmla="*/ 4092767 h 7192213"/>
              <a:gd name="connsiteX38" fmla="*/ 5629737 w 5643496"/>
              <a:gd name="connsiteY38" fmla="*/ 4412818 h 7192213"/>
              <a:gd name="connsiteX39" fmla="*/ 5629737 w 5643496"/>
              <a:gd name="connsiteY39" fmla="*/ 5426373 h 7192213"/>
              <a:gd name="connsiteX40" fmla="*/ 5629737 w 5643496"/>
              <a:gd name="connsiteY40" fmla="*/ 5848539 h 7192213"/>
              <a:gd name="connsiteX41" fmla="*/ 5629737 w 5643496"/>
              <a:gd name="connsiteY41" fmla="*/ 6736614 h 7192213"/>
              <a:gd name="connsiteX42" fmla="*/ 5629737 w 5643496"/>
              <a:gd name="connsiteY42" fmla="*/ 7158780 h 7192213"/>
              <a:gd name="connsiteX43" fmla="*/ 5596210 w 5643496"/>
              <a:gd name="connsiteY43" fmla="*/ 7192213 h 7192213"/>
              <a:gd name="connsiteX44" fmla="*/ 1982520 w 5643496"/>
              <a:gd name="connsiteY44" fmla="*/ 7192213 h 7192213"/>
              <a:gd name="connsiteX45" fmla="*/ 1976650 w 5643496"/>
              <a:gd name="connsiteY45" fmla="*/ 7189772 h 7192213"/>
              <a:gd name="connsiteX46" fmla="*/ 64205 w 5643496"/>
              <a:gd name="connsiteY46" fmla="*/ 7189772 h 7192213"/>
              <a:gd name="connsiteX47" fmla="*/ 28826 w 5643496"/>
              <a:gd name="connsiteY47" fmla="*/ 7165867 h 7192213"/>
              <a:gd name="connsiteX48" fmla="*/ 28826 w 5643496"/>
              <a:gd name="connsiteY48" fmla="*/ 6079439 h 7192213"/>
              <a:gd name="connsiteX49" fmla="*/ 18871 w 5643496"/>
              <a:gd name="connsiteY49" fmla="*/ 6043977 h 7192213"/>
              <a:gd name="connsiteX50" fmla="*/ 28826 w 5643496"/>
              <a:gd name="connsiteY50" fmla="*/ 6007501 h 7192213"/>
              <a:gd name="connsiteX51" fmla="*/ 28826 w 5643496"/>
              <a:gd name="connsiteY51" fmla="*/ 5521424 h 7192213"/>
              <a:gd name="connsiteX52" fmla="*/ 28826 w 5643496"/>
              <a:gd name="connsiteY52" fmla="*/ 5456903 h 7192213"/>
              <a:gd name="connsiteX53" fmla="*/ 18216 w 5643496"/>
              <a:gd name="connsiteY53" fmla="*/ 5420866 h 7192213"/>
              <a:gd name="connsiteX54" fmla="*/ 6056 w 5643496"/>
              <a:gd name="connsiteY54" fmla="*/ 5384020 h 7192213"/>
              <a:gd name="connsiteX55" fmla="*/ 815 w 5643496"/>
              <a:gd name="connsiteY55" fmla="*/ 5348515 h 7192213"/>
              <a:gd name="connsiteX56" fmla="*/ 0 w 5643496"/>
              <a:gd name="connsiteY56"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29738 w 5643496"/>
              <a:gd name="connsiteY34" fmla="*/ 1088555 h 7192213"/>
              <a:gd name="connsiteX35" fmla="*/ 5629738 w 5643496"/>
              <a:gd name="connsiteY35" fmla="*/ 4092765 h 7192213"/>
              <a:gd name="connsiteX36" fmla="*/ 5629737 w 5643496"/>
              <a:gd name="connsiteY36" fmla="*/ 4092767 h 7192213"/>
              <a:gd name="connsiteX37" fmla="*/ 5629737 w 5643496"/>
              <a:gd name="connsiteY37" fmla="*/ 4412818 h 7192213"/>
              <a:gd name="connsiteX38" fmla="*/ 5629737 w 5643496"/>
              <a:gd name="connsiteY38" fmla="*/ 5426373 h 7192213"/>
              <a:gd name="connsiteX39" fmla="*/ 5629737 w 5643496"/>
              <a:gd name="connsiteY39" fmla="*/ 5848539 h 7192213"/>
              <a:gd name="connsiteX40" fmla="*/ 5629737 w 5643496"/>
              <a:gd name="connsiteY40" fmla="*/ 6736614 h 7192213"/>
              <a:gd name="connsiteX41" fmla="*/ 5629737 w 5643496"/>
              <a:gd name="connsiteY41" fmla="*/ 7158780 h 7192213"/>
              <a:gd name="connsiteX42" fmla="*/ 5596210 w 5643496"/>
              <a:gd name="connsiteY42" fmla="*/ 7192213 h 7192213"/>
              <a:gd name="connsiteX43" fmla="*/ 1982520 w 5643496"/>
              <a:gd name="connsiteY43" fmla="*/ 7192213 h 7192213"/>
              <a:gd name="connsiteX44" fmla="*/ 1976650 w 5643496"/>
              <a:gd name="connsiteY44" fmla="*/ 7189772 h 7192213"/>
              <a:gd name="connsiteX45" fmla="*/ 64205 w 5643496"/>
              <a:gd name="connsiteY45" fmla="*/ 7189772 h 7192213"/>
              <a:gd name="connsiteX46" fmla="*/ 28826 w 5643496"/>
              <a:gd name="connsiteY46" fmla="*/ 7165867 h 7192213"/>
              <a:gd name="connsiteX47" fmla="*/ 28826 w 5643496"/>
              <a:gd name="connsiteY47" fmla="*/ 6079439 h 7192213"/>
              <a:gd name="connsiteX48" fmla="*/ 18871 w 5643496"/>
              <a:gd name="connsiteY48" fmla="*/ 6043977 h 7192213"/>
              <a:gd name="connsiteX49" fmla="*/ 28826 w 5643496"/>
              <a:gd name="connsiteY49" fmla="*/ 6007501 h 7192213"/>
              <a:gd name="connsiteX50" fmla="*/ 28826 w 5643496"/>
              <a:gd name="connsiteY50" fmla="*/ 5521424 h 7192213"/>
              <a:gd name="connsiteX51" fmla="*/ 28826 w 5643496"/>
              <a:gd name="connsiteY51" fmla="*/ 5456903 h 7192213"/>
              <a:gd name="connsiteX52" fmla="*/ 18216 w 5643496"/>
              <a:gd name="connsiteY52" fmla="*/ 5420866 h 7192213"/>
              <a:gd name="connsiteX53" fmla="*/ 6056 w 5643496"/>
              <a:gd name="connsiteY53" fmla="*/ 5384020 h 7192213"/>
              <a:gd name="connsiteX54" fmla="*/ 815 w 5643496"/>
              <a:gd name="connsiteY54" fmla="*/ 5348515 h 7192213"/>
              <a:gd name="connsiteX55" fmla="*/ 0 w 5643496"/>
              <a:gd name="connsiteY55"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34273 w 5643496"/>
              <a:gd name="connsiteY30" fmla="*/ 1025230 h 7192213"/>
              <a:gd name="connsiteX31" fmla="*/ 5638840 w 5643496"/>
              <a:gd name="connsiteY31" fmla="*/ 1028604 h 7192213"/>
              <a:gd name="connsiteX32" fmla="*/ 5643496 w 5643496"/>
              <a:gd name="connsiteY32" fmla="*/ 1039944 h 7192213"/>
              <a:gd name="connsiteX33" fmla="*/ 5629738 w 5643496"/>
              <a:gd name="connsiteY33" fmla="*/ 1088555 h 7192213"/>
              <a:gd name="connsiteX34" fmla="*/ 5629738 w 5643496"/>
              <a:gd name="connsiteY34" fmla="*/ 4092765 h 7192213"/>
              <a:gd name="connsiteX35" fmla="*/ 5629737 w 5643496"/>
              <a:gd name="connsiteY35" fmla="*/ 4092767 h 7192213"/>
              <a:gd name="connsiteX36" fmla="*/ 5629737 w 5643496"/>
              <a:gd name="connsiteY36" fmla="*/ 4412818 h 7192213"/>
              <a:gd name="connsiteX37" fmla="*/ 5629737 w 5643496"/>
              <a:gd name="connsiteY37" fmla="*/ 5426373 h 7192213"/>
              <a:gd name="connsiteX38" fmla="*/ 5629737 w 5643496"/>
              <a:gd name="connsiteY38" fmla="*/ 5848539 h 7192213"/>
              <a:gd name="connsiteX39" fmla="*/ 5629737 w 5643496"/>
              <a:gd name="connsiteY39" fmla="*/ 6736614 h 7192213"/>
              <a:gd name="connsiteX40" fmla="*/ 5629737 w 5643496"/>
              <a:gd name="connsiteY40" fmla="*/ 7158780 h 7192213"/>
              <a:gd name="connsiteX41" fmla="*/ 5596210 w 5643496"/>
              <a:gd name="connsiteY41" fmla="*/ 7192213 h 7192213"/>
              <a:gd name="connsiteX42" fmla="*/ 1982520 w 5643496"/>
              <a:gd name="connsiteY42" fmla="*/ 7192213 h 7192213"/>
              <a:gd name="connsiteX43" fmla="*/ 1976650 w 5643496"/>
              <a:gd name="connsiteY43" fmla="*/ 7189772 h 7192213"/>
              <a:gd name="connsiteX44" fmla="*/ 64205 w 5643496"/>
              <a:gd name="connsiteY44" fmla="*/ 7189772 h 7192213"/>
              <a:gd name="connsiteX45" fmla="*/ 28826 w 5643496"/>
              <a:gd name="connsiteY45" fmla="*/ 7165867 h 7192213"/>
              <a:gd name="connsiteX46" fmla="*/ 28826 w 5643496"/>
              <a:gd name="connsiteY46" fmla="*/ 6079439 h 7192213"/>
              <a:gd name="connsiteX47" fmla="*/ 18871 w 5643496"/>
              <a:gd name="connsiteY47" fmla="*/ 6043977 h 7192213"/>
              <a:gd name="connsiteX48" fmla="*/ 28826 w 5643496"/>
              <a:gd name="connsiteY48" fmla="*/ 6007501 h 7192213"/>
              <a:gd name="connsiteX49" fmla="*/ 28826 w 5643496"/>
              <a:gd name="connsiteY49" fmla="*/ 5521424 h 7192213"/>
              <a:gd name="connsiteX50" fmla="*/ 28826 w 5643496"/>
              <a:gd name="connsiteY50" fmla="*/ 5456903 h 7192213"/>
              <a:gd name="connsiteX51" fmla="*/ 18216 w 5643496"/>
              <a:gd name="connsiteY51" fmla="*/ 5420866 h 7192213"/>
              <a:gd name="connsiteX52" fmla="*/ 6056 w 5643496"/>
              <a:gd name="connsiteY52" fmla="*/ 5384020 h 7192213"/>
              <a:gd name="connsiteX53" fmla="*/ 815 w 5643496"/>
              <a:gd name="connsiteY53" fmla="*/ 5348515 h 7192213"/>
              <a:gd name="connsiteX54" fmla="*/ 0 w 5643496"/>
              <a:gd name="connsiteY54" fmla="*/ 5321182 h 7192213"/>
              <a:gd name="connsiteX0" fmla="*/ 0 w 5638840"/>
              <a:gd name="connsiteY0" fmla="*/ 5321182 h 7192213"/>
              <a:gd name="connsiteX1" fmla="*/ 7176 w 5638840"/>
              <a:gd name="connsiteY1" fmla="*/ 5292545 h 7192213"/>
              <a:gd name="connsiteX2" fmla="*/ 4191 w 5638840"/>
              <a:gd name="connsiteY2" fmla="*/ 5273215 h 7192213"/>
              <a:gd name="connsiteX3" fmla="*/ 11880 w 5638840"/>
              <a:gd name="connsiteY3" fmla="*/ 5237214 h 7192213"/>
              <a:gd name="connsiteX4" fmla="*/ 18963 w 5638840"/>
              <a:gd name="connsiteY4" fmla="*/ 5184548 h 7192213"/>
              <a:gd name="connsiteX5" fmla="*/ 26514 w 5638840"/>
              <a:gd name="connsiteY5" fmla="*/ 5148294 h 7192213"/>
              <a:gd name="connsiteX6" fmla="*/ 28826 w 5638840"/>
              <a:gd name="connsiteY6" fmla="*/ 5141304 h 7192213"/>
              <a:gd name="connsiteX7" fmla="*/ 28826 w 5638840"/>
              <a:gd name="connsiteY7" fmla="*/ 4904080 h 7192213"/>
              <a:gd name="connsiteX8" fmla="*/ 26241 w 5638840"/>
              <a:gd name="connsiteY8" fmla="*/ 4886580 h 7192213"/>
              <a:gd name="connsiteX9" fmla="*/ 28826 w 5638840"/>
              <a:gd name="connsiteY9" fmla="*/ 4827542 h 7192213"/>
              <a:gd name="connsiteX10" fmla="*/ 25306 w 5638840"/>
              <a:gd name="connsiteY10" fmla="*/ 4818968 h 7192213"/>
              <a:gd name="connsiteX11" fmla="*/ 28826 w 5638840"/>
              <a:gd name="connsiteY11" fmla="*/ 4761248 h 7192213"/>
              <a:gd name="connsiteX12" fmla="*/ 25835 w 5638840"/>
              <a:gd name="connsiteY12" fmla="*/ 4698008 h 7192213"/>
              <a:gd name="connsiteX13" fmla="*/ 17801 w 5638840"/>
              <a:gd name="connsiteY13" fmla="*/ 4693286 h 7192213"/>
              <a:gd name="connsiteX14" fmla="*/ 17096 w 5638840"/>
              <a:gd name="connsiteY14" fmla="*/ 4679416 h 7192213"/>
              <a:gd name="connsiteX15" fmla="*/ 17250 w 5638840"/>
              <a:gd name="connsiteY15" fmla="*/ 4657582 h 7192213"/>
              <a:gd name="connsiteX16" fmla="*/ 25682 w 5638840"/>
              <a:gd name="connsiteY16" fmla="*/ 4608673 h 7192213"/>
              <a:gd name="connsiteX17" fmla="*/ 20696 w 5638840"/>
              <a:gd name="connsiteY17" fmla="*/ 27254 h 7192213"/>
              <a:gd name="connsiteX18" fmla="*/ 44529 w 5638840"/>
              <a:gd name="connsiteY18" fmla="*/ 3139 h 7192213"/>
              <a:gd name="connsiteX19" fmla="*/ 64219 w 5638840"/>
              <a:gd name="connsiteY19" fmla="*/ 24 h 7192213"/>
              <a:gd name="connsiteX20" fmla="*/ 2653439 w 5638840"/>
              <a:gd name="connsiteY20" fmla="*/ 0 h 7192213"/>
              <a:gd name="connsiteX21" fmla="*/ 2959929 w 5638840"/>
              <a:gd name="connsiteY21" fmla="*/ 0 h 7192213"/>
              <a:gd name="connsiteX22" fmla="*/ 5549063 w 5638840"/>
              <a:gd name="connsiteY22" fmla="*/ 0 h 7192213"/>
              <a:gd name="connsiteX23" fmla="*/ 5549068 w 5638840"/>
              <a:gd name="connsiteY23" fmla="*/ 2 h 7192213"/>
              <a:gd name="connsiteX24" fmla="*/ 5553587 w 5638840"/>
              <a:gd name="connsiteY24" fmla="*/ 0 h 7192213"/>
              <a:gd name="connsiteX25" fmla="*/ 5559961 w 5638840"/>
              <a:gd name="connsiteY25" fmla="*/ 3034 h 7192213"/>
              <a:gd name="connsiteX26" fmla="*/ 5596211 w 5638840"/>
              <a:gd name="connsiteY26" fmla="*/ 3034 h 7192213"/>
              <a:gd name="connsiteX27" fmla="*/ 5629738 w 5638840"/>
              <a:gd name="connsiteY27" fmla="*/ 36562 h 7192213"/>
              <a:gd name="connsiteX28" fmla="*/ 5629738 w 5638840"/>
              <a:gd name="connsiteY28" fmla="*/ 900024 h 7192213"/>
              <a:gd name="connsiteX29" fmla="*/ 5635688 w 5638840"/>
              <a:gd name="connsiteY29" fmla="*/ 909622 h 7192213"/>
              <a:gd name="connsiteX30" fmla="*/ 5634273 w 5638840"/>
              <a:gd name="connsiteY30" fmla="*/ 1025230 h 7192213"/>
              <a:gd name="connsiteX31" fmla="*/ 5638840 w 5638840"/>
              <a:gd name="connsiteY31" fmla="*/ 1028604 h 7192213"/>
              <a:gd name="connsiteX32" fmla="*/ 5629738 w 5638840"/>
              <a:gd name="connsiteY32" fmla="*/ 1088555 h 7192213"/>
              <a:gd name="connsiteX33" fmla="*/ 5629738 w 5638840"/>
              <a:gd name="connsiteY33" fmla="*/ 4092765 h 7192213"/>
              <a:gd name="connsiteX34" fmla="*/ 5629737 w 5638840"/>
              <a:gd name="connsiteY34" fmla="*/ 4092767 h 7192213"/>
              <a:gd name="connsiteX35" fmla="*/ 5629737 w 5638840"/>
              <a:gd name="connsiteY35" fmla="*/ 4412818 h 7192213"/>
              <a:gd name="connsiteX36" fmla="*/ 5629737 w 5638840"/>
              <a:gd name="connsiteY36" fmla="*/ 5426373 h 7192213"/>
              <a:gd name="connsiteX37" fmla="*/ 5629737 w 5638840"/>
              <a:gd name="connsiteY37" fmla="*/ 5848539 h 7192213"/>
              <a:gd name="connsiteX38" fmla="*/ 5629737 w 5638840"/>
              <a:gd name="connsiteY38" fmla="*/ 6736614 h 7192213"/>
              <a:gd name="connsiteX39" fmla="*/ 5629737 w 5638840"/>
              <a:gd name="connsiteY39" fmla="*/ 7158780 h 7192213"/>
              <a:gd name="connsiteX40" fmla="*/ 5596210 w 5638840"/>
              <a:gd name="connsiteY40" fmla="*/ 7192213 h 7192213"/>
              <a:gd name="connsiteX41" fmla="*/ 1982520 w 5638840"/>
              <a:gd name="connsiteY41" fmla="*/ 7192213 h 7192213"/>
              <a:gd name="connsiteX42" fmla="*/ 1976650 w 5638840"/>
              <a:gd name="connsiteY42" fmla="*/ 7189772 h 7192213"/>
              <a:gd name="connsiteX43" fmla="*/ 64205 w 5638840"/>
              <a:gd name="connsiteY43" fmla="*/ 7189772 h 7192213"/>
              <a:gd name="connsiteX44" fmla="*/ 28826 w 5638840"/>
              <a:gd name="connsiteY44" fmla="*/ 7165867 h 7192213"/>
              <a:gd name="connsiteX45" fmla="*/ 28826 w 5638840"/>
              <a:gd name="connsiteY45" fmla="*/ 6079439 h 7192213"/>
              <a:gd name="connsiteX46" fmla="*/ 18871 w 5638840"/>
              <a:gd name="connsiteY46" fmla="*/ 6043977 h 7192213"/>
              <a:gd name="connsiteX47" fmla="*/ 28826 w 5638840"/>
              <a:gd name="connsiteY47" fmla="*/ 6007501 h 7192213"/>
              <a:gd name="connsiteX48" fmla="*/ 28826 w 5638840"/>
              <a:gd name="connsiteY48" fmla="*/ 5521424 h 7192213"/>
              <a:gd name="connsiteX49" fmla="*/ 28826 w 5638840"/>
              <a:gd name="connsiteY49" fmla="*/ 5456903 h 7192213"/>
              <a:gd name="connsiteX50" fmla="*/ 18216 w 5638840"/>
              <a:gd name="connsiteY50" fmla="*/ 5420866 h 7192213"/>
              <a:gd name="connsiteX51" fmla="*/ 6056 w 5638840"/>
              <a:gd name="connsiteY51" fmla="*/ 5384020 h 7192213"/>
              <a:gd name="connsiteX52" fmla="*/ 815 w 5638840"/>
              <a:gd name="connsiteY52" fmla="*/ 5348515 h 7192213"/>
              <a:gd name="connsiteX53" fmla="*/ 0 w 5638840"/>
              <a:gd name="connsiteY53"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34273 w 5635688"/>
              <a:gd name="connsiteY30" fmla="*/ 1025230 h 7192213"/>
              <a:gd name="connsiteX31" fmla="*/ 5629738 w 5635688"/>
              <a:gd name="connsiteY31" fmla="*/ 1088555 h 7192213"/>
              <a:gd name="connsiteX32" fmla="*/ 5629738 w 5635688"/>
              <a:gd name="connsiteY32" fmla="*/ 4092765 h 7192213"/>
              <a:gd name="connsiteX33" fmla="*/ 5629737 w 5635688"/>
              <a:gd name="connsiteY33" fmla="*/ 4092767 h 7192213"/>
              <a:gd name="connsiteX34" fmla="*/ 5629737 w 5635688"/>
              <a:gd name="connsiteY34" fmla="*/ 4412818 h 7192213"/>
              <a:gd name="connsiteX35" fmla="*/ 5629737 w 5635688"/>
              <a:gd name="connsiteY35" fmla="*/ 5426373 h 7192213"/>
              <a:gd name="connsiteX36" fmla="*/ 5629737 w 5635688"/>
              <a:gd name="connsiteY36" fmla="*/ 5848539 h 7192213"/>
              <a:gd name="connsiteX37" fmla="*/ 5629737 w 5635688"/>
              <a:gd name="connsiteY37" fmla="*/ 6736614 h 7192213"/>
              <a:gd name="connsiteX38" fmla="*/ 5629737 w 5635688"/>
              <a:gd name="connsiteY38" fmla="*/ 7158780 h 7192213"/>
              <a:gd name="connsiteX39" fmla="*/ 5596210 w 5635688"/>
              <a:gd name="connsiteY39" fmla="*/ 7192213 h 7192213"/>
              <a:gd name="connsiteX40" fmla="*/ 1982520 w 5635688"/>
              <a:gd name="connsiteY40" fmla="*/ 7192213 h 7192213"/>
              <a:gd name="connsiteX41" fmla="*/ 1976650 w 5635688"/>
              <a:gd name="connsiteY41" fmla="*/ 7189772 h 7192213"/>
              <a:gd name="connsiteX42" fmla="*/ 64205 w 5635688"/>
              <a:gd name="connsiteY42" fmla="*/ 7189772 h 7192213"/>
              <a:gd name="connsiteX43" fmla="*/ 28826 w 5635688"/>
              <a:gd name="connsiteY43" fmla="*/ 7165867 h 7192213"/>
              <a:gd name="connsiteX44" fmla="*/ 28826 w 5635688"/>
              <a:gd name="connsiteY44" fmla="*/ 6079439 h 7192213"/>
              <a:gd name="connsiteX45" fmla="*/ 18871 w 5635688"/>
              <a:gd name="connsiteY45" fmla="*/ 6043977 h 7192213"/>
              <a:gd name="connsiteX46" fmla="*/ 28826 w 5635688"/>
              <a:gd name="connsiteY46" fmla="*/ 6007501 h 7192213"/>
              <a:gd name="connsiteX47" fmla="*/ 28826 w 5635688"/>
              <a:gd name="connsiteY47" fmla="*/ 5521424 h 7192213"/>
              <a:gd name="connsiteX48" fmla="*/ 28826 w 5635688"/>
              <a:gd name="connsiteY48" fmla="*/ 5456903 h 7192213"/>
              <a:gd name="connsiteX49" fmla="*/ 18216 w 5635688"/>
              <a:gd name="connsiteY49" fmla="*/ 5420866 h 7192213"/>
              <a:gd name="connsiteX50" fmla="*/ 6056 w 5635688"/>
              <a:gd name="connsiteY50" fmla="*/ 5384020 h 7192213"/>
              <a:gd name="connsiteX51" fmla="*/ 815 w 5635688"/>
              <a:gd name="connsiteY51" fmla="*/ 5348515 h 7192213"/>
              <a:gd name="connsiteX52" fmla="*/ 0 w 5635688"/>
              <a:gd name="connsiteY52"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1088555 h 7192213"/>
              <a:gd name="connsiteX31" fmla="*/ 5629738 w 5635688"/>
              <a:gd name="connsiteY31" fmla="*/ 4092765 h 7192213"/>
              <a:gd name="connsiteX32" fmla="*/ 5629737 w 5635688"/>
              <a:gd name="connsiteY32" fmla="*/ 4092767 h 7192213"/>
              <a:gd name="connsiteX33" fmla="*/ 5629737 w 5635688"/>
              <a:gd name="connsiteY33" fmla="*/ 4412818 h 7192213"/>
              <a:gd name="connsiteX34" fmla="*/ 5629737 w 5635688"/>
              <a:gd name="connsiteY34" fmla="*/ 5426373 h 7192213"/>
              <a:gd name="connsiteX35" fmla="*/ 5629737 w 5635688"/>
              <a:gd name="connsiteY35" fmla="*/ 5848539 h 7192213"/>
              <a:gd name="connsiteX36" fmla="*/ 5629737 w 5635688"/>
              <a:gd name="connsiteY36" fmla="*/ 6736614 h 7192213"/>
              <a:gd name="connsiteX37" fmla="*/ 5629737 w 5635688"/>
              <a:gd name="connsiteY37" fmla="*/ 7158780 h 7192213"/>
              <a:gd name="connsiteX38" fmla="*/ 5596210 w 5635688"/>
              <a:gd name="connsiteY38" fmla="*/ 7192213 h 7192213"/>
              <a:gd name="connsiteX39" fmla="*/ 1982520 w 5635688"/>
              <a:gd name="connsiteY39" fmla="*/ 7192213 h 7192213"/>
              <a:gd name="connsiteX40" fmla="*/ 1976650 w 5635688"/>
              <a:gd name="connsiteY40" fmla="*/ 7189772 h 7192213"/>
              <a:gd name="connsiteX41" fmla="*/ 64205 w 5635688"/>
              <a:gd name="connsiteY41" fmla="*/ 7189772 h 7192213"/>
              <a:gd name="connsiteX42" fmla="*/ 28826 w 5635688"/>
              <a:gd name="connsiteY42" fmla="*/ 7165867 h 7192213"/>
              <a:gd name="connsiteX43" fmla="*/ 28826 w 5635688"/>
              <a:gd name="connsiteY43" fmla="*/ 6079439 h 7192213"/>
              <a:gd name="connsiteX44" fmla="*/ 18871 w 5635688"/>
              <a:gd name="connsiteY44" fmla="*/ 6043977 h 7192213"/>
              <a:gd name="connsiteX45" fmla="*/ 28826 w 5635688"/>
              <a:gd name="connsiteY45" fmla="*/ 6007501 h 7192213"/>
              <a:gd name="connsiteX46" fmla="*/ 28826 w 5635688"/>
              <a:gd name="connsiteY46" fmla="*/ 5521424 h 7192213"/>
              <a:gd name="connsiteX47" fmla="*/ 28826 w 5635688"/>
              <a:gd name="connsiteY47" fmla="*/ 5456903 h 7192213"/>
              <a:gd name="connsiteX48" fmla="*/ 18216 w 5635688"/>
              <a:gd name="connsiteY48" fmla="*/ 5420866 h 7192213"/>
              <a:gd name="connsiteX49" fmla="*/ 6056 w 5635688"/>
              <a:gd name="connsiteY49" fmla="*/ 5384020 h 7192213"/>
              <a:gd name="connsiteX50" fmla="*/ 815 w 5635688"/>
              <a:gd name="connsiteY50" fmla="*/ 5348515 h 7192213"/>
              <a:gd name="connsiteX51" fmla="*/ 0 w 5635688"/>
              <a:gd name="connsiteY51"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092767 h 7192213"/>
              <a:gd name="connsiteX32" fmla="*/ 5629737 w 5635688"/>
              <a:gd name="connsiteY32" fmla="*/ 4412818 h 7192213"/>
              <a:gd name="connsiteX33" fmla="*/ 5629737 w 5635688"/>
              <a:gd name="connsiteY33" fmla="*/ 5426373 h 7192213"/>
              <a:gd name="connsiteX34" fmla="*/ 5629737 w 5635688"/>
              <a:gd name="connsiteY34" fmla="*/ 5848539 h 7192213"/>
              <a:gd name="connsiteX35" fmla="*/ 5629737 w 5635688"/>
              <a:gd name="connsiteY35" fmla="*/ 6736614 h 7192213"/>
              <a:gd name="connsiteX36" fmla="*/ 5629737 w 5635688"/>
              <a:gd name="connsiteY36" fmla="*/ 7158780 h 7192213"/>
              <a:gd name="connsiteX37" fmla="*/ 5596210 w 5635688"/>
              <a:gd name="connsiteY37" fmla="*/ 7192213 h 7192213"/>
              <a:gd name="connsiteX38" fmla="*/ 1982520 w 5635688"/>
              <a:gd name="connsiteY38" fmla="*/ 7192213 h 7192213"/>
              <a:gd name="connsiteX39" fmla="*/ 1976650 w 5635688"/>
              <a:gd name="connsiteY39" fmla="*/ 7189772 h 7192213"/>
              <a:gd name="connsiteX40" fmla="*/ 64205 w 5635688"/>
              <a:gd name="connsiteY40" fmla="*/ 7189772 h 7192213"/>
              <a:gd name="connsiteX41" fmla="*/ 28826 w 5635688"/>
              <a:gd name="connsiteY41" fmla="*/ 7165867 h 7192213"/>
              <a:gd name="connsiteX42" fmla="*/ 28826 w 5635688"/>
              <a:gd name="connsiteY42" fmla="*/ 6079439 h 7192213"/>
              <a:gd name="connsiteX43" fmla="*/ 18871 w 5635688"/>
              <a:gd name="connsiteY43" fmla="*/ 6043977 h 7192213"/>
              <a:gd name="connsiteX44" fmla="*/ 28826 w 5635688"/>
              <a:gd name="connsiteY44" fmla="*/ 6007501 h 7192213"/>
              <a:gd name="connsiteX45" fmla="*/ 28826 w 5635688"/>
              <a:gd name="connsiteY45" fmla="*/ 5521424 h 7192213"/>
              <a:gd name="connsiteX46" fmla="*/ 28826 w 5635688"/>
              <a:gd name="connsiteY46" fmla="*/ 5456903 h 7192213"/>
              <a:gd name="connsiteX47" fmla="*/ 18216 w 5635688"/>
              <a:gd name="connsiteY47" fmla="*/ 5420866 h 7192213"/>
              <a:gd name="connsiteX48" fmla="*/ 6056 w 5635688"/>
              <a:gd name="connsiteY48" fmla="*/ 5384020 h 7192213"/>
              <a:gd name="connsiteX49" fmla="*/ 815 w 5635688"/>
              <a:gd name="connsiteY49" fmla="*/ 5348515 h 7192213"/>
              <a:gd name="connsiteX50" fmla="*/ 0 w 5635688"/>
              <a:gd name="connsiteY50"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412818 h 7192213"/>
              <a:gd name="connsiteX32" fmla="*/ 5629737 w 5635688"/>
              <a:gd name="connsiteY32" fmla="*/ 5426373 h 7192213"/>
              <a:gd name="connsiteX33" fmla="*/ 5629737 w 5635688"/>
              <a:gd name="connsiteY33" fmla="*/ 5848539 h 7192213"/>
              <a:gd name="connsiteX34" fmla="*/ 5629737 w 5635688"/>
              <a:gd name="connsiteY34" fmla="*/ 6736614 h 7192213"/>
              <a:gd name="connsiteX35" fmla="*/ 5629737 w 5635688"/>
              <a:gd name="connsiteY35" fmla="*/ 7158780 h 7192213"/>
              <a:gd name="connsiteX36" fmla="*/ 5596210 w 5635688"/>
              <a:gd name="connsiteY36" fmla="*/ 7192213 h 7192213"/>
              <a:gd name="connsiteX37" fmla="*/ 1982520 w 5635688"/>
              <a:gd name="connsiteY37" fmla="*/ 7192213 h 7192213"/>
              <a:gd name="connsiteX38" fmla="*/ 1976650 w 5635688"/>
              <a:gd name="connsiteY38" fmla="*/ 7189772 h 7192213"/>
              <a:gd name="connsiteX39" fmla="*/ 64205 w 5635688"/>
              <a:gd name="connsiteY39" fmla="*/ 7189772 h 7192213"/>
              <a:gd name="connsiteX40" fmla="*/ 28826 w 5635688"/>
              <a:gd name="connsiteY40" fmla="*/ 7165867 h 7192213"/>
              <a:gd name="connsiteX41" fmla="*/ 28826 w 5635688"/>
              <a:gd name="connsiteY41" fmla="*/ 6079439 h 7192213"/>
              <a:gd name="connsiteX42" fmla="*/ 18871 w 5635688"/>
              <a:gd name="connsiteY42" fmla="*/ 6043977 h 7192213"/>
              <a:gd name="connsiteX43" fmla="*/ 28826 w 5635688"/>
              <a:gd name="connsiteY43" fmla="*/ 6007501 h 7192213"/>
              <a:gd name="connsiteX44" fmla="*/ 28826 w 5635688"/>
              <a:gd name="connsiteY44" fmla="*/ 5521424 h 7192213"/>
              <a:gd name="connsiteX45" fmla="*/ 28826 w 5635688"/>
              <a:gd name="connsiteY45" fmla="*/ 5456903 h 7192213"/>
              <a:gd name="connsiteX46" fmla="*/ 18216 w 5635688"/>
              <a:gd name="connsiteY46" fmla="*/ 5420866 h 7192213"/>
              <a:gd name="connsiteX47" fmla="*/ 6056 w 5635688"/>
              <a:gd name="connsiteY47" fmla="*/ 5384020 h 7192213"/>
              <a:gd name="connsiteX48" fmla="*/ 815 w 5635688"/>
              <a:gd name="connsiteY48" fmla="*/ 5348515 h 7192213"/>
              <a:gd name="connsiteX49" fmla="*/ 0 w 5635688"/>
              <a:gd name="connsiteY49"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5426373 h 7192213"/>
              <a:gd name="connsiteX32" fmla="*/ 5629737 w 5635688"/>
              <a:gd name="connsiteY32" fmla="*/ 5848539 h 7192213"/>
              <a:gd name="connsiteX33" fmla="*/ 5629737 w 5635688"/>
              <a:gd name="connsiteY33" fmla="*/ 6736614 h 7192213"/>
              <a:gd name="connsiteX34" fmla="*/ 5629737 w 5635688"/>
              <a:gd name="connsiteY34" fmla="*/ 7158780 h 7192213"/>
              <a:gd name="connsiteX35" fmla="*/ 5596210 w 5635688"/>
              <a:gd name="connsiteY35" fmla="*/ 7192213 h 7192213"/>
              <a:gd name="connsiteX36" fmla="*/ 1982520 w 5635688"/>
              <a:gd name="connsiteY36" fmla="*/ 7192213 h 7192213"/>
              <a:gd name="connsiteX37" fmla="*/ 1976650 w 5635688"/>
              <a:gd name="connsiteY37" fmla="*/ 7189772 h 7192213"/>
              <a:gd name="connsiteX38" fmla="*/ 64205 w 5635688"/>
              <a:gd name="connsiteY38" fmla="*/ 7189772 h 7192213"/>
              <a:gd name="connsiteX39" fmla="*/ 28826 w 5635688"/>
              <a:gd name="connsiteY39" fmla="*/ 7165867 h 7192213"/>
              <a:gd name="connsiteX40" fmla="*/ 28826 w 5635688"/>
              <a:gd name="connsiteY40" fmla="*/ 6079439 h 7192213"/>
              <a:gd name="connsiteX41" fmla="*/ 18871 w 5635688"/>
              <a:gd name="connsiteY41" fmla="*/ 6043977 h 7192213"/>
              <a:gd name="connsiteX42" fmla="*/ 28826 w 5635688"/>
              <a:gd name="connsiteY42" fmla="*/ 6007501 h 7192213"/>
              <a:gd name="connsiteX43" fmla="*/ 28826 w 5635688"/>
              <a:gd name="connsiteY43" fmla="*/ 5521424 h 7192213"/>
              <a:gd name="connsiteX44" fmla="*/ 28826 w 5635688"/>
              <a:gd name="connsiteY44" fmla="*/ 5456903 h 7192213"/>
              <a:gd name="connsiteX45" fmla="*/ 18216 w 5635688"/>
              <a:gd name="connsiteY45" fmla="*/ 5420866 h 7192213"/>
              <a:gd name="connsiteX46" fmla="*/ 6056 w 5635688"/>
              <a:gd name="connsiteY46" fmla="*/ 5384020 h 7192213"/>
              <a:gd name="connsiteX47" fmla="*/ 815 w 5635688"/>
              <a:gd name="connsiteY47" fmla="*/ 5348515 h 7192213"/>
              <a:gd name="connsiteX48" fmla="*/ 0 w 5635688"/>
              <a:gd name="connsiteY48"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7 w 5635688"/>
              <a:gd name="connsiteY30" fmla="*/ 5426373 h 7192213"/>
              <a:gd name="connsiteX31" fmla="*/ 5629737 w 5635688"/>
              <a:gd name="connsiteY31" fmla="*/ 5848539 h 7192213"/>
              <a:gd name="connsiteX32" fmla="*/ 5629737 w 5635688"/>
              <a:gd name="connsiteY32" fmla="*/ 6736614 h 7192213"/>
              <a:gd name="connsiteX33" fmla="*/ 5629737 w 5635688"/>
              <a:gd name="connsiteY33" fmla="*/ 7158780 h 7192213"/>
              <a:gd name="connsiteX34" fmla="*/ 5596210 w 5635688"/>
              <a:gd name="connsiteY34" fmla="*/ 7192213 h 7192213"/>
              <a:gd name="connsiteX35" fmla="*/ 1982520 w 5635688"/>
              <a:gd name="connsiteY35" fmla="*/ 7192213 h 7192213"/>
              <a:gd name="connsiteX36" fmla="*/ 1976650 w 5635688"/>
              <a:gd name="connsiteY36" fmla="*/ 7189772 h 7192213"/>
              <a:gd name="connsiteX37" fmla="*/ 64205 w 5635688"/>
              <a:gd name="connsiteY37" fmla="*/ 7189772 h 7192213"/>
              <a:gd name="connsiteX38" fmla="*/ 28826 w 5635688"/>
              <a:gd name="connsiteY38" fmla="*/ 7165867 h 7192213"/>
              <a:gd name="connsiteX39" fmla="*/ 28826 w 5635688"/>
              <a:gd name="connsiteY39" fmla="*/ 6079439 h 7192213"/>
              <a:gd name="connsiteX40" fmla="*/ 18871 w 5635688"/>
              <a:gd name="connsiteY40" fmla="*/ 6043977 h 7192213"/>
              <a:gd name="connsiteX41" fmla="*/ 28826 w 5635688"/>
              <a:gd name="connsiteY41" fmla="*/ 6007501 h 7192213"/>
              <a:gd name="connsiteX42" fmla="*/ 28826 w 5635688"/>
              <a:gd name="connsiteY42" fmla="*/ 5521424 h 7192213"/>
              <a:gd name="connsiteX43" fmla="*/ 28826 w 5635688"/>
              <a:gd name="connsiteY43" fmla="*/ 5456903 h 7192213"/>
              <a:gd name="connsiteX44" fmla="*/ 18216 w 5635688"/>
              <a:gd name="connsiteY44" fmla="*/ 5420866 h 7192213"/>
              <a:gd name="connsiteX45" fmla="*/ 6056 w 5635688"/>
              <a:gd name="connsiteY45" fmla="*/ 5384020 h 7192213"/>
              <a:gd name="connsiteX46" fmla="*/ 815 w 5635688"/>
              <a:gd name="connsiteY46" fmla="*/ 5348515 h 7192213"/>
              <a:gd name="connsiteX47" fmla="*/ 0 w 5635688"/>
              <a:gd name="connsiteY47"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8 w 5629738"/>
              <a:gd name="connsiteY28" fmla="*/ 900024 h 7192213"/>
              <a:gd name="connsiteX29" fmla="*/ 5629737 w 5629738"/>
              <a:gd name="connsiteY29" fmla="*/ 5426373 h 7192213"/>
              <a:gd name="connsiteX30" fmla="*/ 5629737 w 5629738"/>
              <a:gd name="connsiteY30" fmla="*/ 5848539 h 7192213"/>
              <a:gd name="connsiteX31" fmla="*/ 5629737 w 5629738"/>
              <a:gd name="connsiteY31" fmla="*/ 6736614 h 7192213"/>
              <a:gd name="connsiteX32" fmla="*/ 5629737 w 5629738"/>
              <a:gd name="connsiteY32" fmla="*/ 7158780 h 7192213"/>
              <a:gd name="connsiteX33" fmla="*/ 5596210 w 5629738"/>
              <a:gd name="connsiteY33" fmla="*/ 7192213 h 7192213"/>
              <a:gd name="connsiteX34" fmla="*/ 1982520 w 5629738"/>
              <a:gd name="connsiteY34" fmla="*/ 7192213 h 7192213"/>
              <a:gd name="connsiteX35" fmla="*/ 1976650 w 5629738"/>
              <a:gd name="connsiteY35" fmla="*/ 7189772 h 7192213"/>
              <a:gd name="connsiteX36" fmla="*/ 64205 w 5629738"/>
              <a:gd name="connsiteY36" fmla="*/ 7189772 h 7192213"/>
              <a:gd name="connsiteX37" fmla="*/ 28826 w 5629738"/>
              <a:gd name="connsiteY37" fmla="*/ 7165867 h 7192213"/>
              <a:gd name="connsiteX38" fmla="*/ 28826 w 5629738"/>
              <a:gd name="connsiteY38" fmla="*/ 6079439 h 7192213"/>
              <a:gd name="connsiteX39" fmla="*/ 18871 w 5629738"/>
              <a:gd name="connsiteY39" fmla="*/ 6043977 h 7192213"/>
              <a:gd name="connsiteX40" fmla="*/ 28826 w 5629738"/>
              <a:gd name="connsiteY40" fmla="*/ 6007501 h 7192213"/>
              <a:gd name="connsiteX41" fmla="*/ 28826 w 5629738"/>
              <a:gd name="connsiteY41" fmla="*/ 5521424 h 7192213"/>
              <a:gd name="connsiteX42" fmla="*/ 28826 w 5629738"/>
              <a:gd name="connsiteY42" fmla="*/ 5456903 h 7192213"/>
              <a:gd name="connsiteX43" fmla="*/ 18216 w 5629738"/>
              <a:gd name="connsiteY43" fmla="*/ 5420866 h 7192213"/>
              <a:gd name="connsiteX44" fmla="*/ 6056 w 5629738"/>
              <a:gd name="connsiteY44" fmla="*/ 5384020 h 7192213"/>
              <a:gd name="connsiteX45" fmla="*/ 815 w 5629738"/>
              <a:gd name="connsiteY45" fmla="*/ 5348515 h 7192213"/>
              <a:gd name="connsiteX46" fmla="*/ 0 w 5629738"/>
              <a:gd name="connsiteY46"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6736614 h 7192213"/>
              <a:gd name="connsiteX31" fmla="*/ 5629737 w 5629738"/>
              <a:gd name="connsiteY31" fmla="*/ 7158780 h 7192213"/>
              <a:gd name="connsiteX32" fmla="*/ 5596210 w 5629738"/>
              <a:gd name="connsiteY32" fmla="*/ 7192213 h 7192213"/>
              <a:gd name="connsiteX33" fmla="*/ 1982520 w 5629738"/>
              <a:gd name="connsiteY33" fmla="*/ 7192213 h 7192213"/>
              <a:gd name="connsiteX34" fmla="*/ 1976650 w 5629738"/>
              <a:gd name="connsiteY34" fmla="*/ 7189772 h 7192213"/>
              <a:gd name="connsiteX35" fmla="*/ 64205 w 5629738"/>
              <a:gd name="connsiteY35" fmla="*/ 7189772 h 7192213"/>
              <a:gd name="connsiteX36" fmla="*/ 28826 w 5629738"/>
              <a:gd name="connsiteY36" fmla="*/ 7165867 h 7192213"/>
              <a:gd name="connsiteX37" fmla="*/ 28826 w 5629738"/>
              <a:gd name="connsiteY37" fmla="*/ 6079439 h 7192213"/>
              <a:gd name="connsiteX38" fmla="*/ 18871 w 5629738"/>
              <a:gd name="connsiteY38" fmla="*/ 6043977 h 7192213"/>
              <a:gd name="connsiteX39" fmla="*/ 28826 w 5629738"/>
              <a:gd name="connsiteY39" fmla="*/ 6007501 h 7192213"/>
              <a:gd name="connsiteX40" fmla="*/ 28826 w 5629738"/>
              <a:gd name="connsiteY40" fmla="*/ 5521424 h 7192213"/>
              <a:gd name="connsiteX41" fmla="*/ 28826 w 5629738"/>
              <a:gd name="connsiteY41" fmla="*/ 5456903 h 7192213"/>
              <a:gd name="connsiteX42" fmla="*/ 18216 w 5629738"/>
              <a:gd name="connsiteY42" fmla="*/ 5420866 h 7192213"/>
              <a:gd name="connsiteX43" fmla="*/ 6056 w 5629738"/>
              <a:gd name="connsiteY43" fmla="*/ 5384020 h 7192213"/>
              <a:gd name="connsiteX44" fmla="*/ 815 w 5629738"/>
              <a:gd name="connsiteY44" fmla="*/ 5348515 h 7192213"/>
              <a:gd name="connsiteX45" fmla="*/ 0 w 5629738"/>
              <a:gd name="connsiteY45"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7158780 h 7192213"/>
              <a:gd name="connsiteX31" fmla="*/ 5596210 w 5629738"/>
              <a:gd name="connsiteY31" fmla="*/ 7192213 h 7192213"/>
              <a:gd name="connsiteX32" fmla="*/ 1982520 w 5629738"/>
              <a:gd name="connsiteY32" fmla="*/ 7192213 h 7192213"/>
              <a:gd name="connsiteX33" fmla="*/ 1976650 w 5629738"/>
              <a:gd name="connsiteY33" fmla="*/ 7189772 h 7192213"/>
              <a:gd name="connsiteX34" fmla="*/ 64205 w 5629738"/>
              <a:gd name="connsiteY34" fmla="*/ 7189772 h 7192213"/>
              <a:gd name="connsiteX35" fmla="*/ 28826 w 5629738"/>
              <a:gd name="connsiteY35" fmla="*/ 7165867 h 7192213"/>
              <a:gd name="connsiteX36" fmla="*/ 28826 w 5629738"/>
              <a:gd name="connsiteY36" fmla="*/ 6079439 h 7192213"/>
              <a:gd name="connsiteX37" fmla="*/ 18871 w 5629738"/>
              <a:gd name="connsiteY37" fmla="*/ 6043977 h 7192213"/>
              <a:gd name="connsiteX38" fmla="*/ 28826 w 5629738"/>
              <a:gd name="connsiteY38" fmla="*/ 6007501 h 7192213"/>
              <a:gd name="connsiteX39" fmla="*/ 28826 w 5629738"/>
              <a:gd name="connsiteY39" fmla="*/ 5521424 h 7192213"/>
              <a:gd name="connsiteX40" fmla="*/ 28826 w 5629738"/>
              <a:gd name="connsiteY40" fmla="*/ 5456903 h 7192213"/>
              <a:gd name="connsiteX41" fmla="*/ 18216 w 5629738"/>
              <a:gd name="connsiteY41" fmla="*/ 5420866 h 7192213"/>
              <a:gd name="connsiteX42" fmla="*/ 6056 w 5629738"/>
              <a:gd name="connsiteY42" fmla="*/ 5384020 h 7192213"/>
              <a:gd name="connsiteX43" fmla="*/ 815 w 5629738"/>
              <a:gd name="connsiteY43" fmla="*/ 5348515 h 7192213"/>
              <a:gd name="connsiteX44" fmla="*/ 0 w 5629738"/>
              <a:gd name="connsiteY44"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7158780 h 7192213"/>
              <a:gd name="connsiteX30" fmla="*/ 5596210 w 5629738"/>
              <a:gd name="connsiteY30" fmla="*/ 7192213 h 7192213"/>
              <a:gd name="connsiteX31" fmla="*/ 1982520 w 5629738"/>
              <a:gd name="connsiteY31" fmla="*/ 7192213 h 7192213"/>
              <a:gd name="connsiteX32" fmla="*/ 1976650 w 5629738"/>
              <a:gd name="connsiteY32" fmla="*/ 7189772 h 7192213"/>
              <a:gd name="connsiteX33" fmla="*/ 64205 w 5629738"/>
              <a:gd name="connsiteY33" fmla="*/ 7189772 h 7192213"/>
              <a:gd name="connsiteX34" fmla="*/ 28826 w 5629738"/>
              <a:gd name="connsiteY34" fmla="*/ 7165867 h 7192213"/>
              <a:gd name="connsiteX35" fmla="*/ 28826 w 5629738"/>
              <a:gd name="connsiteY35" fmla="*/ 6079439 h 7192213"/>
              <a:gd name="connsiteX36" fmla="*/ 18871 w 5629738"/>
              <a:gd name="connsiteY36" fmla="*/ 6043977 h 7192213"/>
              <a:gd name="connsiteX37" fmla="*/ 28826 w 5629738"/>
              <a:gd name="connsiteY37" fmla="*/ 6007501 h 7192213"/>
              <a:gd name="connsiteX38" fmla="*/ 28826 w 5629738"/>
              <a:gd name="connsiteY38" fmla="*/ 5521424 h 7192213"/>
              <a:gd name="connsiteX39" fmla="*/ 28826 w 5629738"/>
              <a:gd name="connsiteY39" fmla="*/ 5456903 h 7192213"/>
              <a:gd name="connsiteX40" fmla="*/ 18216 w 5629738"/>
              <a:gd name="connsiteY40" fmla="*/ 5420866 h 7192213"/>
              <a:gd name="connsiteX41" fmla="*/ 6056 w 5629738"/>
              <a:gd name="connsiteY41" fmla="*/ 5384020 h 7192213"/>
              <a:gd name="connsiteX42" fmla="*/ 815 w 5629738"/>
              <a:gd name="connsiteY42" fmla="*/ 5348515 h 7192213"/>
              <a:gd name="connsiteX43" fmla="*/ 0 w 5629738"/>
              <a:gd name="connsiteY43"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1976650 w 5633928"/>
              <a:gd name="connsiteY31" fmla="*/ 7189772 h 7192213"/>
              <a:gd name="connsiteX32" fmla="*/ 64205 w 5633928"/>
              <a:gd name="connsiteY32" fmla="*/ 7189772 h 7192213"/>
              <a:gd name="connsiteX33" fmla="*/ 28826 w 5633928"/>
              <a:gd name="connsiteY33" fmla="*/ 7165867 h 7192213"/>
              <a:gd name="connsiteX34" fmla="*/ 28826 w 5633928"/>
              <a:gd name="connsiteY34" fmla="*/ 6079439 h 7192213"/>
              <a:gd name="connsiteX35" fmla="*/ 18871 w 5633928"/>
              <a:gd name="connsiteY35" fmla="*/ 6043977 h 7192213"/>
              <a:gd name="connsiteX36" fmla="*/ 28826 w 5633928"/>
              <a:gd name="connsiteY36" fmla="*/ 6007501 h 7192213"/>
              <a:gd name="connsiteX37" fmla="*/ 28826 w 5633928"/>
              <a:gd name="connsiteY37" fmla="*/ 5521424 h 7192213"/>
              <a:gd name="connsiteX38" fmla="*/ 28826 w 5633928"/>
              <a:gd name="connsiteY38" fmla="*/ 5456903 h 7192213"/>
              <a:gd name="connsiteX39" fmla="*/ 18216 w 5633928"/>
              <a:gd name="connsiteY39" fmla="*/ 5420866 h 7192213"/>
              <a:gd name="connsiteX40" fmla="*/ 6056 w 5633928"/>
              <a:gd name="connsiteY40" fmla="*/ 5384020 h 7192213"/>
              <a:gd name="connsiteX41" fmla="*/ 815 w 5633928"/>
              <a:gd name="connsiteY41" fmla="*/ 5348515 h 7192213"/>
              <a:gd name="connsiteX42" fmla="*/ 0 w 5633928"/>
              <a:gd name="connsiteY42"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64205 w 5633928"/>
              <a:gd name="connsiteY31" fmla="*/ 7189772 h 7192213"/>
              <a:gd name="connsiteX32" fmla="*/ 28826 w 5633928"/>
              <a:gd name="connsiteY32" fmla="*/ 7165867 h 7192213"/>
              <a:gd name="connsiteX33" fmla="*/ 28826 w 5633928"/>
              <a:gd name="connsiteY33" fmla="*/ 6079439 h 7192213"/>
              <a:gd name="connsiteX34" fmla="*/ 18871 w 5633928"/>
              <a:gd name="connsiteY34" fmla="*/ 6043977 h 7192213"/>
              <a:gd name="connsiteX35" fmla="*/ 28826 w 5633928"/>
              <a:gd name="connsiteY35" fmla="*/ 6007501 h 7192213"/>
              <a:gd name="connsiteX36" fmla="*/ 28826 w 5633928"/>
              <a:gd name="connsiteY36" fmla="*/ 5521424 h 7192213"/>
              <a:gd name="connsiteX37" fmla="*/ 28826 w 5633928"/>
              <a:gd name="connsiteY37" fmla="*/ 5456903 h 7192213"/>
              <a:gd name="connsiteX38" fmla="*/ 18216 w 5633928"/>
              <a:gd name="connsiteY38" fmla="*/ 5420866 h 7192213"/>
              <a:gd name="connsiteX39" fmla="*/ 6056 w 5633928"/>
              <a:gd name="connsiteY39" fmla="*/ 5384020 h 7192213"/>
              <a:gd name="connsiteX40" fmla="*/ 815 w 5633928"/>
              <a:gd name="connsiteY40" fmla="*/ 5348515 h 7192213"/>
              <a:gd name="connsiteX41" fmla="*/ 0 w 5633928"/>
              <a:gd name="connsiteY41"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64205 w 5633928"/>
              <a:gd name="connsiteY30" fmla="*/ 7189772 h 7192213"/>
              <a:gd name="connsiteX31" fmla="*/ 28826 w 5633928"/>
              <a:gd name="connsiteY31" fmla="*/ 7165867 h 7192213"/>
              <a:gd name="connsiteX32" fmla="*/ 28826 w 5633928"/>
              <a:gd name="connsiteY32" fmla="*/ 6079439 h 7192213"/>
              <a:gd name="connsiteX33" fmla="*/ 18871 w 5633928"/>
              <a:gd name="connsiteY33" fmla="*/ 6043977 h 7192213"/>
              <a:gd name="connsiteX34" fmla="*/ 28826 w 5633928"/>
              <a:gd name="connsiteY34" fmla="*/ 6007501 h 7192213"/>
              <a:gd name="connsiteX35" fmla="*/ 28826 w 5633928"/>
              <a:gd name="connsiteY35" fmla="*/ 5521424 h 7192213"/>
              <a:gd name="connsiteX36" fmla="*/ 28826 w 5633928"/>
              <a:gd name="connsiteY36" fmla="*/ 5456903 h 7192213"/>
              <a:gd name="connsiteX37" fmla="*/ 18216 w 5633928"/>
              <a:gd name="connsiteY37" fmla="*/ 5420866 h 7192213"/>
              <a:gd name="connsiteX38" fmla="*/ 6056 w 5633928"/>
              <a:gd name="connsiteY38" fmla="*/ 5384020 h 7192213"/>
              <a:gd name="connsiteX39" fmla="*/ 815 w 5633928"/>
              <a:gd name="connsiteY39" fmla="*/ 5348515 h 7192213"/>
              <a:gd name="connsiteX40" fmla="*/ 0 w 5633928"/>
              <a:gd name="connsiteY40"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5549063 w 5633928"/>
              <a:gd name="connsiteY21" fmla="*/ 0 h 7192213"/>
              <a:gd name="connsiteX22" fmla="*/ 5549068 w 5633928"/>
              <a:gd name="connsiteY22" fmla="*/ 2 h 7192213"/>
              <a:gd name="connsiteX23" fmla="*/ 5553587 w 5633928"/>
              <a:gd name="connsiteY23" fmla="*/ 0 h 7192213"/>
              <a:gd name="connsiteX24" fmla="*/ 5559961 w 5633928"/>
              <a:gd name="connsiteY24" fmla="*/ 3034 h 7192213"/>
              <a:gd name="connsiteX25" fmla="*/ 5596211 w 5633928"/>
              <a:gd name="connsiteY25" fmla="*/ 3034 h 7192213"/>
              <a:gd name="connsiteX26" fmla="*/ 5629738 w 5633928"/>
              <a:gd name="connsiteY26" fmla="*/ 36562 h 7192213"/>
              <a:gd name="connsiteX27" fmla="*/ 5629737 w 5633928"/>
              <a:gd name="connsiteY27" fmla="*/ 7158780 h 7192213"/>
              <a:gd name="connsiteX28" fmla="*/ 5596210 w 5633928"/>
              <a:gd name="connsiteY28" fmla="*/ 7192213 h 7192213"/>
              <a:gd name="connsiteX29" fmla="*/ 64205 w 5633928"/>
              <a:gd name="connsiteY29" fmla="*/ 7189772 h 7192213"/>
              <a:gd name="connsiteX30" fmla="*/ 28826 w 5633928"/>
              <a:gd name="connsiteY30" fmla="*/ 7165867 h 7192213"/>
              <a:gd name="connsiteX31" fmla="*/ 28826 w 5633928"/>
              <a:gd name="connsiteY31" fmla="*/ 6079439 h 7192213"/>
              <a:gd name="connsiteX32" fmla="*/ 18871 w 5633928"/>
              <a:gd name="connsiteY32" fmla="*/ 6043977 h 7192213"/>
              <a:gd name="connsiteX33" fmla="*/ 28826 w 5633928"/>
              <a:gd name="connsiteY33" fmla="*/ 6007501 h 7192213"/>
              <a:gd name="connsiteX34" fmla="*/ 28826 w 5633928"/>
              <a:gd name="connsiteY34" fmla="*/ 5521424 h 7192213"/>
              <a:gd name="connsiteX35" fmla="*/ 28826 w 5633928"/>
              <a:gd name="connsiteY35" fmla="*/ 5456903 h 7192213"/>
              <a:gd name="connsiteX36" fmla="*/ 18216 w 5633928"/>
              <a:gd name="connsiteY36" fmla="*/ 5420866 h 7192213"/>
              <a:gd name="connsiteX37" fmla="*/ 6056 w 5633928"/>
              <a:gd name="connsiteY37" fmla="*/ 5384020 h 7192213"/>
              <a:gd name="connsiteX38" fmla="*/ 815 w 5633928"/>
              <a:gd name="connsiteY38" fmla="*/ 5348515 h 7192213"/>
              <a:gd name="connsiteX39" fmla="*/ 0 w 5633928"/>
              <a:gd name="connsiteY39"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59961 w 5633928"/>
              <a:gd name="connsiteY23" fmla="*/ 3034 h 7192213"/>
              <a:gd name="connsiteX24" fmla="*/ 5596211 w 5633928"/>
              <a:gd name="connsiteY24" fmla="*/ 3034 h 7192213"/>
              <a:gd name="connsiteX25" fmla="*/ 5629738 w 5633928"/>
              <a:gd name="connsiteY25" fmla="*/ 36562 h 7192213"/>
              <a:gd name="connsiteX26" fmla="*/ 5629737 w 5633928"/>
              <a:gd name="connsiteY26" fmla="*/ 7158780 h 7192213"/>
              <a:gd name="connsiteX27" fmla="*/ 5596210 w 5633928"/>
              <a:gd name="connsiteY27" fmla="*/ 7192213 h 7192213"/>
              <a:gd name="connsiteX28" fmla="*/ 64205 w 5633928"/>
              <a:gd name="connsiteY28" fmla="*/ 7189772 h 7192213"/>
              <a:gd name="connsiteX29" fmla="*/ 28826 w 5633928"/>
              <a:gd name="connsiteY29" fmla="*/ 7165867 h 7192213"/>
              <a:gd name="connsiteX30" fmla="*/ 28826 w 5633928"/>
              <a:gd name="connsiteY30" fmla="*/ 6079439 h 7192213"/>
              <a:gd name="connsiteX31" fmla="*/ 18871 w 5633928"/>
              <a:gd name="connsiteY31" fmla="*/ 6043977 h 7192213"/>
              <a:gd name="connsiteX32" fmla="*/ 28826 w 5633928"/>
              <a:gd name="connsiteY32" fmla="*/ 6007501 h 7192213"/>
              <a:gd name="connsiteX33" fmla="*/ 28826 w 5633928"/>
              <a:gd name="connsiteY33" fmla="*/ 5521424 h 7192213"/>
              <a:gd name="connsiteX34" fmla="*/ 28826 w 5633928"/>
              <a:gd name="connsiteY34" fmla="*/ 5456903 h 7192213"/>
              <a:gd name="connsiteX35" fmla="*/ 18216 w 5633928"/>
              <a:gd name="connsiteY35" fmla="*/ 5420866 h 7192213"/>
              <a:gd name="connsiteX36" fmla="*/ 6056 w 5633928"/>
              <a:gd name="connsiteY36" fmla="*/ 5384020 h 7192213"/>
              <a:gd name="connsiteX37" fmla="*/ 815 w 5633928"/>
              <a:gd name="connsiteY37" fmla="*/ 5348515 h 7192213"/>
              <a:gd name="connsiteX38" fmla="*/ 0 w 5633928"/>
              <a:gd name="connsiteY38"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96211 w 5633928"/>
              <a:gd name="connsiteY23" fmla="*/ 3034 h 7192213"/>
              <a:gd name="connsiteX24" fmla="*/ 5629738 w 5633928"/>
              <a:gd name="connsiteY24" fmla="*/ 36562 h 7192213"/>
              <a:gd name="connsiteX25" fmla="*/ 5629737 w 5633928"/>
              <a:gd name="connsiteY25" fmla="*/ 7158780 h 7192213"/>
              <a:gd name="connsiteX26" fmla="*/ 5596210 w 5633928"/>
              <a:gd name="connsiteY26" fmla="*/ 7192213 h 7192213"/>
              <a:gd name="connsiteX27" fmla="*/ 64205 w 5633928"/>
              <a:gd name="connsiteY27" fmla="*/ 7189772 h 7192213"/>
              <a:gd name="connsiteX28" fmla="*/ 28826 w 5633928"/>
              <a:gd name="connsiteY28" fmla="*/ 7165867 h 7192213"/>
              <a:gd name="connsiteX29" fmla="*/ 28826 w 5633928"/>
              <a:gd name="connsiteY29" fmla="*/ 6079439 h 7192213"/>
              <a:gd name="connsiteX30" fmla="*/ 18871 w 5633928"/>
              <a:gd name="connsiteY30" fmla="*/ 6043977 h 7192213"/>
              <a:gd name="connsiteX31" fmla="*/ 28826 w 5633928"/>
              <a:gd name="connsiteY31" fmla="*/ 6007501 h 7192213"/>
              <a:gd name="connsiteX32" fmla="*/ 28826 w 5633928"/>
              <a:gd name="connsiteY32" fmla="*/ 5521424 h 7192213"/>
              <a:gd name="connsiteX33" fmla="*/ 28826 w 5633928"/>
              <a:gd name="connsiteY33" fmla="*/ 5456903 h 7192213"/>
              <a:gd name="connsiteX34" fmla="*/ 18216 w 5633928"/>
              <a:gd name="connsiteY34" fmla="*/ 5420866 h 7192213"/>
              <a:gd name="connsiteX35" fmla="*/ 6056 w 5633928"/>
              <a:gd name="connsiteY35" fmla="*/ 5384020 h 7192213"/>
              <a:gd name="connsiteX36" fmla="*/ 815 w 5633928"/>
              <a:gd name="connsiteY36" fmla="*/ 5348515 h 7192213"/>
              <a:gd name="connsiteX37" fmla="*/ 0 w 5633928"/>
              <a:gd name="connsiteY37" fmla="*/ 5321182 h 71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33928" h="7192213">
                <a:moveTo>
                  <a:pt x="0" y="5321182"/>
                </a:moveTo>
                <a:lnTo>
                  <a:pt x="7176" y="5292545"/>
                </a:lnTo>
                <a:cubicBezTo>
                  <a:pt x="7874" y="5284550"/>
                  <a:pt x="3408" y="5282436"/>
                  <a:pt x="4191" y="5273215"/>
                </a:cubicBezTo>
                <a:lnTo>
                  <a:pt x="11880" y="5237214"/>
                </a:lnTo>
                <a:lnTo>
                  <a:pt x="18963" y="5184548"/>
                </a:lnTo>
                <a:lnTo>
                  <a:pt x="26514" y="5148294"/>
                </a:lnTo>
                <a:lnTo>
                  <a:pt x="28826" y="5141304"/>
                </a:lnTo>
                <a:lnTo>
                  <a:pt x="28826" y="4904080"/>
                </a:lnTo>
                <a:lnTo>
                  <a:pt x="26241" y="4886580"/>
                </a:lnTo>
                <a:lnTo>
                  <a:pt x="28826" y="4827542"/>
                </a:lnTo>
                <a:lnTo>
                  <a:pt x="25306" y="4818968"/>
                </a:lnTo>
                <a:lnTo>
                  <a:pt x="28826" y="4761248"/>
                </a:lnTo>
                <a:cubicBezTo>
                  <a:pt x="28328" y="4742134"/>
                  <a:pt x="29114" y="4709012"/>
                  <a:pt x="25835" y="4698008"/>
                </a:cubicBezTo>
                <a:lnTo>
                  <a:pt x="17801" y="4693286"/>
                </a:lnTo>
                <a:lnTo>
                  <a:pt x="17096" y="4679416"/>
                </a:lnTo>
                <a:cubicBezTo>
                  <a:pt x="17711" y="4678402"/>
                  <a:pt x="17198" y="4658407"/>
                  <a:pt x="17250" y="4657582"/>
                </a:cubicBezTo>
                <a:lnTo>
                  <a:pt x="25682" y="4608673"/>
                </a:lnTo>
                <a:lnTo>
                  <a:pt x="20696" y="27254"/>
                </a:lnTo>
                <a:cubicBezTo>
                  <a:pt x="28640" y="13408"/>
                  <a:pt x="30825" y="11178"/>
                  <a:pt x="44529" y="3139"/>
                </a:cubicBezTo>
                <a:lnTo>
                  <a:pt x="64219" y="24"/>
                </a:lnTo>
                <a:lnTo>
                  <a:pt x="5549063" y="0"/>
                </a:lnTo>
                <a:cubicBezTo>
                  <a:pt x="5549065" y="1"/>
                  <a:pt x="5549066" y="2"/>
                  <a:pt x="5549068" y="2"/>
                </a:cubicBezTo>
                <a:lnTo>
                  <a:pt x="5553587" y="0"/>
                </a:lnTo>
                <a:lnTo>
                  <a:pt x="5596211" y="3034"/>
                </a:lnTo>
                <a:cubicBezTo>
                  <a:pt x="5614708" y="3086"/>
                  <a:pt x="5629691" y="18066"/>
                  <a:pt x="5629738" y="36562"/>
                </a:cubicBezTo>
                <a:cubicBezTo>
                  <a:pt x="5635326" y="1229186"/>
                  <a:pt x="5635325" y="5966172"/>
                  <a:pt x="5629737" y="7158780"/>
                </a:cubicBezTo>
                <a:cubicBezTo>
                  <a:pt x="5629632" y="7177240"/>
                  <a:pt x="5614669" y="7192165"/>
                  <a:pt x="5596210" y="7192213"/>
                </a:cubicBezTo>
                <a:lnTo>
                  <a:pt x="64205" y="7189772"/>
                </a:lnTo>
                <a:cubicBezTo>
                  <a:pt x="44670" y="7189697"/>
                  <a:pt x="28876" y="7179028"/>
                  <a:pt x="28826" y="7165867"/>
                </a:cubicBezTo>
                <a:lnTo>
                  <a:pt x="28826" y="6079439"/>
                </a:lnTo>
                <a:lnTo>
                  <a:pt x="18871" y="6043977"/>
                </a:lnTo>
                <a:cubicBezTo>
                  <a:pt x="19309" y="6024074"/>
                  <a:pt x="25508" y="6019660"/>
                  <a:pt x="28826" y="6007501"/>
                </a:cubicBezTo>
                <a:lnTo>
                  <a:pt x="28826" y="5521424"/>
                </a:lnTo>
                <a:lnTo>
                  <a:pt x="28826" y="5456903"/>
                </a:lnTo>
                <a:lnTo>
                  <a:pt x="18216" y="5420866"/>
                </a:lnTo>
                <a:cubicBezTo>
                  <a:pt x="26699" y="5406368"/>
                  <a:pt x="10111" y="5395765"/>
                  <a:pt x="6056" y="5384020"/>
                </a:cubicBezTo>
                <a:lnTo>
                  <a:pt x="815" y="5348515"/>
                </a:lnTo>
                <a:cubicBezTo>
                  <a:pt x="543" y="5339404"/>
                  <a:pt x="272" y="5330293"/>
                  <a:pt x="0" y="5321182"/>
                </a:cubicBezTo>
                <a:close/>
              </a:path>
            </a:pathLst>
          </a:custGeom>
          <a:solidFill>
            <a:srgbClr val="FFFFFF"/>
          </a:solidFill>
          <a:ln w="1270" cap="flat">
            <a:noFill/>
            <a:prstDash val="solid"/>
            <a:miter/>
          </a:ln>
          <a:effectLst/>
        </p:spPr>
        <p:txBody>
          <a:bodyPr rtlCol="0" anchor="ctr"/>
          <a:lstStyle/>
          <a:p>
            <a:endParaRPr lang="en-US"/>
          </a:p>
        </p:txBody>
      </p:sp>
      <p:pic>
        <p:nvPicPr>
          <p:cNvPr id="5" name="Inhaltsplatzhalter 4" descr="Ein Bild, das Text, Screenshot, Quittung, Schrift enthält.&#10;&#10;Automatisch generierte Beschreibung">
            <a:extLst>
              <a:ext uri="{FF2B5EF4-FFF2-40B4-BE49-F238E27FC236}">
                <a16:creationId xmlns:a16="http://schemas.microsoft.com/office/drawing/2014/main" id="{D96C0A2E-95F5-2DA7-0F4A-4DE3E19012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20000">
            <a:off x="4726818" y="980769"/>
            <a:ext cx="6756845" cy="4797359"/>
          </a:xfrm>
          <a:prstGeom prst="rect">
            <a:avLst/>
          </a:prstGeom>
        </p:spPr>
      </p:pic>
      <p:sp>
        <p:nvSpPr>
          <p:cNvPr id="2" name="Titel 1">
            <a:extLst>
              <a:ext uri="{FF2B5EF4-FFF2-40B4-BE49-F238E27FC236}">
                <a16:creationId xmlns:a16="http://schemas.microsoft.com/office/drawing/2014/main" id="{67647441-AF8A-9531-44C4-C4C49CFECBF4}"/>
              </a:ext>
            </a:extLst>
          </p:cNvPr>
          <p:cNvSpPr>
            <a:spLocks noGrp="1"/>
          </p:cNvSpPr>
          <p:nvPr>
            <p:ph type="title"/>
          </p:nvPr>
        </p:nvSpPr>
        <p:spPr>
          <a:xfrm>
            <a:off x="1052051" y="656795"/>
            <a:ext cx="4876800" cy="3309835"/>
          </a:xfrm>
        </p:spPr>
        <p:txBody>
          <a:bodyPr vert="horz" lIns="91440" tIns="45720" rIns="91440" bIns="45720" rtlCol="0" anchor="t">
            <a:normAutofit/>
          </a:bodyPr>
          <a:lstStyle/>
          <a:p>
            <a:r>
              <a:rPr lang="en-US" sz="3800" dirty="0" err="1"/>
              <a:t>Spesenabrechnung</a:t>
            </a:r>
            <a:endParaRPr lang="en-US" sz="3800" dirty="0"/>
          </a:p>
        </p:txBody>
      </p:sp>
      <p:grpSp>
        <p:nvGrpSpPr>
          <p:cNvPr id="22" name="Group 21">
            <a:extLst>
              <a:ext uri="{FF2B5EF4-FFF2-40B4-BE49-F238E27FC236}">
                <a16:creationId xmlns:a16="http://schemas.microsoft.com/office/drawing/2014/main" id="{5D3D3051-D223-4825-BE7D-C711315EE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520C5DCB-EAA5-4FFC-AA6E-08F8338DDD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C2C538F1-2196-4569-BA87-03877D5148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96DBDC-43C7-4705-94D0-B810DD691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C9F89986-CE0E-45E8-A509-FA70F6E36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0847B228-7D3B-4853-8273-2B7CDAF9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691138">
            <a:off x="10900084" y="526149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00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2" name="Group 21">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23">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4" name="Rectangle 27">
            <a:extLst>
              <a:ext uri="{FF2B5EF4-FFF2-40B4-BE49-F238E27FC236}">
                <a16:creationId xmlns:a16="http://schemas.microsoft.com/office/drawing/2014/main" id="{FBE9DB16-5C17-4090-8D3F-03B9BAAB4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9">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fik 16" descr="Ein Bild, das Text, Animierter Cartoon, Cartoon, Smiley enthält.&#10;&#10;Automatisch generierte Beschreibung">
            <a:extLst>
              <a:ext uri="{FF2B5EF4-FFF2-40B4-BE49-F238E27FC236}">
                <a16:creationId xmlns:a16="http://schemas.microsoft.com/office/drawing/2014/main" id="{8FED7FDE-6108-1D6B-105E-4D3770FAE311}"/>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b="5445"/>
          <a:stretch/>
        </p:blipFill>
        <p:spPr>
          <a:xfrm>
            <a:off x="20" y="10"/>
            <a:ext cx="12191980" cy="6857990"/>
          </a:xfrm>
          <a:prstGeom prst="rect">
            <a:avLst/>
          </a:prstGeom>
        </p:spPr>
      </p:pic>
      <p:sp>
        <p:nvSpPr>
          <p:cNvPr id="46" name="Rectangle 31">
            <a:extLst>
              <a:ext uri="{FF2B5EF4-FFF2-40B4-BE49-F238E27FC236}">
                <a16:creationId xmlns:a16="http://schemas.microsoft.com/office/drawing/2014/main" id="{91080BBA-334D-47E7-984F-354D2ADE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65439" y="231439"/>
            <a:ext cx="6858000" cy="6395122"/>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A3D1EB54-886B-DCC0-F33B-9A0F15924A5A}"/>
              </a:ext>
            </a:extLst>
          </p:cNvPr>
          <p:cNvSpPr>
            <a:spLocks noGrp="1"/>
          </p:cNvSpPr>
          <p:nvPr>
            <p:ph type="title"/>
          </p:nvPr>
        </p:nvSpPr>
        <p:spPr>
          <a:xfrm>
            <a:off x="5499451" y="413892"/>
            <a:ext cx="6252556" cy="2795015"/>
          </a:xfrm>
        </p:spPr>
        <p:txBody>
          <a:bodyPr vert="horz" lIns="91440" tIns="45720" rIns="91440" bIns="45720" rtlCol="0" anchor="t">
            <a:normAutofit/>
          </a:bodyPr>
          <a:lstStyle/>
          <a:p>
            <a:pPr algn="r"/>
            <a:r>
              <a:rPr lang="en-US" sz="6600" i="1" kern="1200" dirty="0">
                <a:solidFill>
                  <a:srgbClr val="000000"/>
                </a:solidFill>
                <a:highlight>
                  <a:srgbClr val="FFFF00"/>
                </a:highlight>
                <a:latin typeface="+mj-lt"/>
                <a:ea typeface="+mj-ea"/>
                <a:cs typeface="+mj-cs"/>
              </a:rPr>
              <a:t>Pause</a:t>
            </a:r>
          </a:p>
        </p:txBody>
      </p:sp>
      <p:grpSp>
        <p:nvGrpSpPr>
          <p:cNvPr id="47" name="Group 33">
            <a:extLst>
              <a:ext uri="{FF2B5EF4-FFF2-40B4-BE49-F238E27FC236}">
                <a16:creationId xmlns:a16="http://schemas.microsoft.com/office/drawing/2014/main" id="{38C13093-F147-4C4E-9844-F01238DBC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5" name="Group 34">
              <a:extLst>
                <a:ext uri="{FF2B5EF4-FFF2-40B4-BE49-F238E27FC236}">
                  <a16:creationId xmlns:a16="http://schemas.microsoft.com/office/drawing/2014/main" id="{804050F4-5635-4D29-882B-9E26D607FC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7" name="Straight Connector 36">
                <a:extLst>
                  <a:ext uri="{FF2B5EF4-FFF2-40B4-BE49-F238E27FC236}">
                    <a16:creationId xmlns:a16="http://schemas.microsoft.com/office/drawing/2014/main" id="{D5B51A74-1848-4691-A276-A67B72C674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8" name="Straight Connector 37">
                <a:extLst>
                  <a:ext uri="{FF2B5EF4-FFF2-40B4-BE49-F238E27FC236}">
                    <a16:creationId xmlns:a16="http://schemas.microsoft.com/office/drawing/2014/main" id="{471BD7D0-08DD-4880-A93E-92454B00B1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49" name="Oval 35">
              <a:extLst>
                <a:ext uri="{FF2B5EF4-FFF2-40B4-BE49-F238E27FC236}">
                  <a16:creationId xmlns:a16="http://schemas.microsoft.com/office/drawing/2014/main" id="{CF9ECA97-80C4-4AFD-AC63-BCF6888FA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0053655"/>
      </p:ext>
    </p:extLst>
  </p:cSld>
  <p:clrMapOvr>
    <a:masterClrMapping/>
  </p:clrMapOvr>
  <mc:AlternateContent xmlns:mc="http://schemas.openxmlformats.org/markup-compatibility/2006" xmlns:p14="http://schemas.microsoft.com/office/powerpoint/2010/main">
    <mc:Choice Requires="p14">
      <p:transition spd="slow" p14:dur="1500" advTm="180000">
        <p14:window dir="vert"/>
      </p:transition>
    </mc:Choice>
    <mc:Fallback xmlns="">
      <p:transition spd="slow" advTm="18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1" name="Group 30">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2" name="Group 31">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4" name="Straight Connector 33">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Oval 32">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3" name="Rectangle 36">
            <a:extLst>
              <a:ext uri="{FF2B5EF4-FFF2-40B4-BE49-F238E27FC236}">
                <a16:creationId xmlns:a16="http://schemas.microsoft.com/office/drawing/2014/main" id="{FBE9DB16-5C17-4090-8D3F-03B9BAAB4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38">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0">
            <a:extLst>
              <a:ext uri="{FF2B5EF4-FFF2-40B4-BE49-F238E27FC236}">
                <a16:creationId xmlns:a16="http://schemas.microsoft.com/office/drawing/2014/main" id="{91080BBA-334D-47E7-984F-354D2ADE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65439" y="231439"/>
            <a:ext cx="6858000" cy="6395122"/>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Inhaltsplatzhalter 6" descr="Ein Bild, das Person, Sportspiele, Sport, Fußball enthält.&#10;&#10;Automatisch generierte Beschreibung">
            <a:extLst>
              <a:ext uri="{FF2B5EF4-FFF2-40B4-BE49-F238E27FC236}">
                <a16:creationId xmlns:a16="http://schemas.microsoft.com/office/drawing/2014/main" id="{8769693E-F23F-A035-61BD-014322817E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649"/>
          <a:stretch/>
        </p:blipFill>
        <p:spPr>
          <a:xfrm>
            <a:off x="0" y="0"/>
            <a:ext cx="12192000" cy="6858000"/>
          </a:xfrm>
        </p:spPr>
      </p:pic>
      <p:sp>
        <p:nvSpPr>
          <p:cNvPr id="2" name="Titel 1">
            <a:extLst>
              <a:ext uri="{FF2B5EF4-FFF2-40B4-BE49-F238E27FC236}">
                <a16:creationId xmlns:a16="http://schemas.microsoft.com/office/drawing/2014/main" id="{9802C853-4450-8041-C57C-2A82E644C8E8}"/>
              </a:ext>
            </a:extLst>
          </p:cNvPr>
          <p:cNvSpPr>
            <a:spLocks noGrp="1"/>
          </p:cNvSpPr>
          <p:nvPr>
            <p:ph type="title"/>
          </p:nvPr>
        </p:nvSpPr>
        <p:spPr>
          <a:xfrm>
            <a:off x="5585966" y="3740031"/>
            <a:ext cx="6252556" cy="2795015"/>
          </a:xfrm>
        </p:spPr>
        <p:txBody>
          <a:bodyPr vert="horz" lIns="91440" tIns="45720" rIns="91440" bIns="45720" rtlCol="0" anchor="t">
            <a:normAutofit/>
          </a:bodyPr>
          <a:lstStyle/>
          <a:p>
            <a:pPr algn="r"/>
            <a:r>
              <a:rPr lang="en-US" sz="6600" i="1" kern="1200" dirty="0">
                <a:solidFill>
                  <a:srgbClr val="000000"/>
                </a:solidFill>
                <a:highlight>
                  <a:srgbClr val="FFFF00"/>
                </a:highlight>
                <a:latin typeface="+mj-lt"/>
                <a:ea typeface="+mj-ea"/>
                <a:cs typeface="+mj-cs"/>
              </a:rPr>
              <a:t>Die </a:t>
            </a:r>
            <a:r>
              <a:rPr lang="en-US" sz="6600" i="1" kern="1200" dirty="0" err="1">
                <a:solidFill>
                  <a:srgbClr val="000000"/>
                </a:solidFill>
                <a:highlight>
                  <a:srgbClr val="FFFF00"/>
                </a:highlight>
                <a:latin typeface="+mj-lt"/>
                <a:ea typeface="+mj-ea"/>
                <a:cs typeface="+mj-cs"/>
              </a:rPr>
              <a:t>wichtigsten</a:t>
            </a:r>
            <a:r>
              <a:rPr lang="en-US" sz="6600" i="1" kern="1200" dirty="0">
                <a:solidFill>
                  <a:srgbClr val="000000"/>
                </a:solidFill>
                <a:highlight>
                  <a:srgbClr val="FFFF00"/>
                </a:highlight>
                <a:latin typeface="+mj-lt"/>
                <a:ea typeface="+mj-ea"/>
                <a:cs typeface="+mj-cs"/>
              </a:rPr>
              <a:t> </a:t>
            </a:r>
            <a:r>
              <a:rPr lang="en-US" sz="6600" i="1" kern="1200" dirty="0" err="1">
                <a:solidFill>
                  <a:srgbClr val="000000"/>
                </a:solidFill>
                <a:highlight>
                  <a:srgbClr val="FFFF00"/>
                </a:highlight>
                <a:latin typeface="+mj-lt"/>
                <a:ea typeface="+mj-ea"/>
                <a:cs typeface="+mj-cs"/>
              </a:rPr>
              <a:t>Fußballregeln</a:t>
            </a:r>
            <a:endParaRPr lang="en-US" sz="6600" i="1" kern="1200" dirty="0">
              <a:solidFill>
                <a:srgbClr val="000000"/>
              </a:solidFill>
              <a:highlight>
                <a:srgbClr val="FFFF00"/>
              </a:highlight>
              <a:latin typeface="+mj-lt"/>
              <a:ea typeface="+mj-ea"/>
              <a:cs typeface="+mj-cs"/>
            </a:endParaRPr>
          </a:p>
        </p:txBody>
      </p:sp>
      <p:grpSp>
        <p:nvGrpSpPr>
          <p:cNvPr id="56" name="Group 42">
            <a:extLst>
              <a:ext uri="{FF2B5EF4-FFF2-40B4-BE49-F238E27FC236}">
                <a16:creationId xmlns:a16="http://schemas.microsoft.com/office/drawing/2014/main" id="{38C13093-F147-4C4E-9844-F01238DBC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4" name="Group 43">
              <a:extLst>
                <a:ext uri="{FF2B5EF4-FFF2-40B4-BE49-F238E27FC236}">
                  <a16:creationId xmlns:a16="http://schemas.microsoft.com/office/drawing/2014/main" id="{804050F4-5635-4D29-882B-9E26D607FC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6" name="Straight Connector 45">
                <a:extLst>
                  <a:ext uri="{FF2B5EF4-FFF2-40B4-BE49-F238E27FC236}">
                    <a16:creationId xmlns:a16="http://schemas.microsoft.com/office/drawing/2014/main" id="{D5B51A74-1848-4691-A276-A67B72C674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71BD7D0-08DD-4880-A93E-92454B00B1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57" name="Oval 44">
              <a:extLst>
                <a:ext uri="{FF2B5EF4-FFF2-40B4-BE49-F238E27FC236}">
                  <a16:creationId xmlns:a16="http://schemas.microsoft.com/office/drawing/2014/main" id="{CF9ECA97-80C4-4AFD-AC63-BCF6888FA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107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1D009-9ABC-2EB5-2ABD-E37D042CC770}"/>
              </a:ext>
            </a:extLst>
          </p:cNvPr>
          <p:cNvSpPr>
            <a:spLocks noGrp="1"/>
          </p:cNvSpPr>
          <p:nvPr>
            <p:ph type="title"/>
          </p:nvPr>
        </p:nvSpPr>
        <p:spPr/>
        <p:txBody>
          <a:bodyPr/>
          <a:lstStyle/>
          <a:p>
            <a:r>
              <a:rPr lang="de-DE" dirty="0"/>
              <a:t>Der Einwurf</a:t>
            </a:r>
          </a:p>
        </p:txBody>
      </p:sp>
      <p:sp>
        <p:nvSpPr>
          <p:cNvPr id="3" name="Inhaltsplatzhalter 2">
            <a:extLst>
              <a:ext uri="{FF2B5EF4-FFF2-40B4-BE49-F238E27FC236}">
                <a16:creationId xmlns:a16="http://schemas.microsoft.com/office/drawing/2014/main" id="{0D8D756C-670D-03C3-DF12-96BC5EF2636E}"/>
              </a:ext>
            </a:extLst>
          </p:cNvPr>
          <p:cNvSpPr>
            <a:spLocks noGrp="1"/>
          </p:cNvSpPr>
          <p:nvPr>
            <p:ph idx="1"/>
          </p:nvPr>
        </p:nvSpPr>
        <p:spPr>
          <a:xfrm>
            <a:off x="1219200" y="2318032"/>
            <a:ext cx="9493250" cy="4174843"/>
          </a:xfrm>
        </p:spPr>
        <p:txBody>
          <a:bodyPr>
            <a:normAutofit fontScale="92500" lnSpcReduction="10000"/>
          </a:bodyPr>
          <a:lstStyle/>
          <a:p>
            <a:pPr marL="0" indent="0">
              <a:buNone/>
            </a:pPr>
            <a:r>
              <a:rPr lang="de-DE" dirty="0"/>
              <a:t>Ein richtiger Einwurf wird folgendermaßen ausgeführt:</a:t>
            </a:r>
          </a:p>
          <a:p>
            <a:r>
              <a:rPr lang="de-DE" dirty="0"/>
              <a:t>das Gesicht dem Spielfeld zuwenden,</a:t>
            </a:r>
          </a:p>
          <a:p>
            <a:r>
              <a:rPr lang="de-DE" dirty="0"/>
              <a:t>mit einem Teil jedes Fußes entweder die Seitenlinie oder den Boden außerhalb des Spielfelds berühren,</a:t>
            </a:r>
          </a:p>
          <a:p>
            <a:r>
              <a:rPr lang="de-DE" dirty="0"/>
              <a:t>den Ball mit beiden Händen halten,</a:t>
            </a:r>
          </a:p>
          <a:p>
            <a:r>
              <a:rPr lang="de-DE" dirty="0"/>
              <a:t>den Ball von hinten über seinen Kopf werfen,</a:t>
            </a:r>
          </a:p>
          <a:p>
            <a:r>
              <a:rPr lang="de-DE" dirty="0"/>
              <a:t>den Ball dort einwerfen, wo dieser das Spielfeld verlassen hat.</a:t>
            </a:r>
          </a:p>
          <a:p>
            <a:pPr marL="0" indent="0">
              <a:buNone/>
            </a:pPr>
            <a:endParaRPr lang="de-DE" dirty="0"/>
          </a:p>
          <a:p>
            <a:pPr marL="0" indent="0">
              <a:buNone/>
            </a:pPr>
            <a:r>
              <a:rPr lang="de-DE" dirty="0"/>
              <a:t>Aus einem Einwurf kann direkt kein Tor und auch kein Gegentor erzielt werden. Wird der Ball ins gegnerische Tor geworfen, wird ein Abstoß vom gegnerischen Tor verhängt. Wirft man jedoch ins eigene Tor, wird ein Eckball für das gegnerische Team verhängt. </a:t>
            </a:r>
          </a:p>
          <a:p>
            <a:pPr marL="0" indent="0">
              <a:buNone/>
            </a:pPr>
            <a:r>
              <a:rPr lang="de-DE" dirty="0"/>
              <a:t>Allgemein gilt: Aus einem Vorteil (Einwurf) kann </a:t>
            </a:r>
            <a:r>
              <a:rPr lang="de-DE" u="sng" dirty="0"/>
              <a:t>nie</a:t>
            </a:r>
            <a:r>
              <a:rPr lang="de-DE" dirty="0"/>
              <a:t> ein Nachteil entstehen.</a:t>
            </a:r>
          </a:p>
          <a:p>
            <a:pPr marL="0" indent="0">
              <a:buNone/>
            </a:pPr>
            <a:endParaRPr lang="de-DE" dirty="0"/>
          </a:p>
        </p:txBody>
      </p:sp>
    </p:spTree>
    <p:extLst>
      <p:ext uri="{BB962C8B-B14F-4D97-AF65-F5344CB8AC3E}">
        <p14:creationId xmlns:p14="http://schemas.microsoft.com/office/powerpoint/2010/main" val="347996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68936-A87F-6FE4-F799-B0A9705EB4BB}"/>
              </a:ext>
            </a:extLst>
          </p:cNvPr>
          <p:cNvSpPr>
            <a:spLocks noGrp="1"/>
          </p:cNvSpPr>
          <p:nvPr>
            <p:ph type="title"/>
          </p:nvPr>
        </p:nvSpPr>
        <p:spPr/>
        <p:txBody>
          <a:bodyPr/>
          <a:lstStyle/>
          <a:p>
            <a:r>
              <a:rPr lang="de-DE" dirty="0"/>
              <a:t>Direkter und indirekter Freistoß</a:t>
            </a:r>
          </a:p>
        </p:txBody>
      </p:sp>
      <p:sp>
        <p:nvSpPr>
          <p:cNvPr id="3" name="Inhaltsplatzhalter 2">
            <a:extLst>
              <a:ext uri="{FF2B5EF4-FFF2-40B4-BE49-F238E27FC236}">
                <a16:creationId xmlns:a16="http://schemas.microsoft.com/office/drawing/2014/main" id="{E06C7E55-C730-B1FF-C18E-370B6FA0DD53}"/>
              </a:ext>
            </a:extLst>
          </p:cNvPr>
          <p:cNvSpPr>
            <a:spLocks noGrp="1"/>
          </p:cNvSpPr>
          <p:nvPr>
            <p:ph idx="1"/>
          </p:nvPr>
        </p:nvSpPr>
        <p:spPr/>
        <p:txBody>
          <a:bodyPr/>
          <a:lstStyle/>
          <a:p>
            <a:pPr marL="0" indent="0">
              <a:buNone/>
            </a:pPr>
            <a:r>
              <a:rPr lang="de-DE" dirty="0"/>
              <a:t>Ein Freistoß muss am Ort des Vergehens ausgeführt werden. Der Abstand zur Mauer beträgt 9,15m (E- Jugend: 5m). Wird eine Mauer gestellt, wird das Spiel erst durch den Pfiff wieder freigegeben. Durch einen direkten Freistoß kann ein Tor erzielt werden. </a:t>
            </a:r>
          </a:p>
          <a:p>
            <a:pPr marL="0" indent="0">
              <a:buNone/>
            </a:pPr>
            <a:r>
              <a:rPr lang="de-DE" dirty="0"/>
              <a:t>Bei einem indirekten Freistoß muss der Schiedsrichter einen Arm in die Höhe strecken. Durch einen indirekten Freistoß kann kein Tor erzielt werden. Genau wie beim Einwurf gibt es bei einer Torerzielung entweder Abstoß oder Eckball. </a:t>
            </a:r>
          </a:p>
          <a:p>
            <a:pPr marL="0" indent="0">
              <a:buNone/>
            </a:pPr>
            <a:r>
              <a:rPr lang="de-DE" dirty="0"/>
              <a:t>Ein Angreifer muss zu der gestellten Mauer (Mauer = mindestens 3 Spieler) mindestens einen Abstand von 1m einhalten. Notfalls muss der Schiedsrichter darauf hinweisen. Wird der Abstand zur Mauer bei der Ausführung nicht eingehalten, wird ein indirekter Freistoß gegen das fehlende Team verhängt. </a:t>
            </a:r>
          </a:p>
          <a:p>
            <a:endParaRPr lang="de-DE" dirty="0"/>
          </a:p>
        </p:txBody>
      </p:sp>
    </p:spTree>
    <p:extLst>
      <p:ext uri="{BB962C8B-B14F-4D97-AF65-F5344CB8AC3E}">
        <p14:creationId xmlns:p14="http://schemas.microsoft.com/office/powerpoint/2010/main" val="10685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6" name="Rectangle 15">
            <a:extLst>
              <a:ext uri="{FF2B5EF4-FFF2-40B4-BE49-F238E27FC236}">
                <a16:creationId xmlns:a16="http://schemas.microsoft.com/office/drawing/2014/main" id="{8823CBA3-A477-422D-9E7A-F9FE7EC90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F34718-B77C-44AC-9F07-230139CBB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442386" y="512794"/>
            <a:ext cx="7325687" cy="5762526"/>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0067990-9821-4102-BDE2-9B6F206D0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520000">
            <a:off x="5321999" y="-179835"/>
            <a:ext cx="5576780" cy="7119258"/>
          </a:xfrm>
          <a:custGeom>
            <a:avLst/>
            <a:gdLst>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2782524 h 7192213"/>
              <a:gd name="connsiteX40" fmla="*/ 5629738 w 5643596"/>
              <a:gd name="connsiteY40" fmla="*/ 4092765 h 7192213"/>
              <a:gd name="connsiteX41" fmla="*/ 5629737 w 5643596"/>
              <a:gd name="connsiteY41" fmla="*/ 4092767 h 7192213"/>
              <a:gd name="connsiteX42" fmla="*/ 5629737 w 5643596"/>
              <a:gd name="connsiteY42" fmla="*/ 4412818 h 7192213"/>
              <a:gd name="connsiteX43" fmla="*/ 5629737 w 5643596"/>
              <a:gd name="connsiteY43" fmla="*/ 5426373 h 7192213"/>
              <a:gd name="connsiteX44" fmla="*/ 5629737 w 5643596"/>
              <a:gd name="connsiteY44" fmla="*/ 5848539 h 7192213"/>
              <a:gd name="connsiteX45" fmla="*/ 5629737 w 5643596"/>
              <a:gd name="connsiteY45" fmla="*/ 6736614 h 7192213"/>
              <a:gd name="connsiteX46" fmla="*/ 5629737 w 5643596"/>
              <a:gd name="connsiteY46" fmla="*/ 7158780 h 7192213"/>
              <a:gd name="connsiteX47" fmla="*/ 5596210 w 5643596"/>
              <a:gd name="connsiteY47" fmla="*/ 7192213 h 7192213"/>
              <a:gd name="connsiteX48" fmla="*/ 1982520 w 5643596"/>
              <a:gd name="connsiteY48" fmla="*/ 7192213 h 7192213"/>
              <a:gd name="connsiteX49" fmla="*/ 1976650 w 5643596"/>
              <a:gd name="connsiteY49" fmla="*/ 7189772 h 7192213"/>
              <a:gd name="connsiteX50" fmla="*/ 64205 w 5643596"/>
              <a:gd name="connsiteY50" fmla="*/ 7189772 h 7192213"/>
              <a:gd name="connsiteX51" fmla="*/ 28826 w 5643596"/>
              <a:gd name="connsiteY51" fmla="*/ 7165867 h 7192213"/>
              <a:gd name="connsiteX52" fmla="*/ 28826 w 5643596"/>
              <a:gd name="connsiteY52" fmla="*/ 6079439 h 7192213"/>
              <a:gd name="connsiteX53" fmla="*/ 18871 w 5643596"/>
              <a:gd name="connsiteY53" fmla="*/ 6043977 h 7192213"/>
              <a:gd name="connsiteX54" fmla="*/ 28826 w 5643596"/>
              <a:gd name="connsiteY54" fmla="*/ 6007501 h 7192213"/>
              <a:gd name="connsiteX55" fmla="*/ 28826 w 5643596"/>
              <a:gd name="connsiteY55" fmla="*/ 5521424 h 7192213"/>
              <a:gd name="connsiteX56" fmla="*/ 28826 w 5643596"/>
              <a:gd name="connsiteY56" fmla="*/ 5456903 h 7192213"/>
              <a:gd name="connsiteX57" fmla="*/ 18216 w 5643596"/>
              <a:gd name="connsiteY57" fmla="*/ 5420866 h 7192213"/>
              <a:gd name="connsiteX58" fmla="*/ 6056 w 5643596"/>
              <a:gd name="connsiteY58" fmla="*/ 5384020 h 7192213"/>
              <a:gd name="connsiteX59" fmla="*/ 815 w 5643596"/>
              <a:gd name="connsiteY59" fmla="*/ 5348515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4092765 h 7192213"/>
              <a:gd name="connsiteX40" fmla="*/ 5629737 w 5643596"/>
              <a:gd name="connsiteY40" fmla="*/ 4092767 h 7192213"/>
              <a:gd name="connsiteX41" fmla="*/ 5629737 w 5643596"/>
              <a:gd name="connsiteY41" fmla="*/ 4412818 h 7192213"/>
              <a:gd name="connsiteX42" fmla="*/ 5629737 w 5643596"/>
              <a:gd name="connsiteY42" fmla="*/ 5426373 h 7192213"/>
              <a:gd name="connsiteX43" fmla="*/ 5629737 w 5643596"/>
              <a:gd name="connsiteY43" fmla="*/ 5848539 h 7192213"/>
              <a:gd name="connsiteX44" fmla="*/ 5629737 w 5643596"/>
              <a:gd name="connsiteY44" fmla="*/ 6736614 h 7192213"/>
              <a:gd name="connsiteX45" fmla="*/ 5629737 w 5643596"/>
              <a:gd name="connsiteY45" fmla="*/ 7158780 h 7192213"/>
              <a:gd name="connsiteX46" fmla="*/ 5596210 w 5643596"/>
              <a:gd name="connsiteY46" fmla="*/ 7192213 h 7192213"/>
              <a:gd name="connsiteX47" fmla="*/ 1982520 w 5643596"/>
              <a:gd name="connsiteY47" fmla="*/ 7192213 h 7192213"/>
              <a:gd name="connsiteX48" fmla="*/ 1976650 w 5643596"/>
              <a:gd name="connsiteY48" fmla="*/ 7189772 h 7192213"/>
              <a:gd name="connsiteX49" fmla="*/ 64205 w 5643596"/>
              <a:gd name="connsiteY49" fmla="*/ 7189772 h 7192213"/>
              <a:gd name="connsiteX50" fmla="*/ 28826 w 5643596"/>
              <a:gd name="connsiteY50" fmla="*/ 7165867 h 7192213"/>
              <a:gd name="connsiteX51" fmla="*/ 28826 w 5643596"/>
              <a:gd name="connsiteY51" fmla="*/ 6079439 h 7192213"/>
              <a:gd name="connsiteX52" fmla="*/ 18871 w 5643596"/>
              <a:gd name="connsiteY52" fmla="*/ 6043977 h 7192213"/>
              <a:gd name="connsiteX53" fmla="*/ 28826 w 5643596"/>
              <a:gd name="connsiteY53" fmla="*/ 6007501 h 7192213"/>
              <a:gd name="connsiteX54" fmla="*/ 28826 w 5643596"/>
              <a:gd name="connsiteY54" fmla="*/ 5521424 h 7192213"/>
              <a:gd name="connsiteX55" fmla="*/ 28826 w 5643596"/>
              <a:gd name="connsiteY55" fmla="*/ 5456903 h 7192213"/>
              <a:gd name="connsiteX56" fmla="*/ 18216 w 5643596"/>
              <a:gd name="connsiteY56" fmla="*/ 5420866 h 7192213"/>
              <a:gd name="connsiteX57" fmla="*/ 6056 w 5643596"/>
              <a:gd name="connsiteY57" fmla="*/ 5384020 h 7192213"/>
              <a:gd name="connsiteX58" fmla="*/ 815 w 5643596"/>
              <a:gd name="connsiteY58" fmla="*/ 5348515 h 7192213"/>
              <a:gd name="connsiteX59" fmla="*/ 0 w 5643596"/>
              <a:gd name="connsiteY59"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4092765 h 7192213"/>
              <a:gd name="connsiteX39" fmla="*/ 5629737 w 5643596"/>
              <a:gd name="connsiteY39" fmla="*/ 4092767 h 7192213"/>
              <a:gd name="connsiteX40" fmla="*/ 5629737 w 5643596"/>
              <a:gd name="connsiteY40" fmla="*/ 4412818 h 7192213"/>
              <a:gd name="connsiteX41" fmla="*/ 5629737 w 5643596"/>
              <a:gd name="connsiteY41" fmla="*/ 5426373 h 7192213"/>
              <a:gd name="connsiteX42" fmla="*/ 5629737 w 5643596"/>
              <a:gd name="connsiteY42" fmla="*/ 5848539 h 7192213"/>
              <a:gd name="connsiteX43" fmla="*/ 5629737 w 5643596"/>
              <a:gd name="connsiteY43" fmla="*/ 6736614 h 7192213"/>
              <a:gd name="connsiteX44" fmla="*/ 5629737 w 5643596"/>
              <a:gd name="connsiteY44" fmla="*/ 7158780 h 7192213"/>
              <a:gd name="connsiteX45" fmla="*/ 5596210 w 5643596"/>
              <a:gd name="connsiteY45" fmla="*/ 7192213 h 7192213"/>
              <a:gd name="connsiteX46" fmla="*/ 1982520 w 5643596"/>
              <a:gd name="connsiteY46" fmla="*/ 7192213 h 7192213"/>
              <a:gd name="connsiteX47" fmla="*/ 1976650 w 5643596"/>
              <a:gd name="connsiteY47" fmla="*/ 7189772 h 7192213"/>
              <a:gd name="connsiteX48" fmla="*/ 64205 w 5643596"/>
              <a:gd name="connsiteY48" fmla="*/ 7189772 h 7192213"/>
              <a:gd name="connsiteX49" fmla="*/ 28826 w 5643596"/>
              <a:gd name="connsiteY49" fmla="*/ 7165867 h 7192213"/>
              <a:gd name="connsiteX50" fmla="*/ 28826 w 5643596"/>
              <a:gd name="connsiteY50" fmla="*/ 6079439 h 7192213"/>
              <a:gd name="connsiteX51" fmla="*/ 18871 w 5643596"/>
              <a:gd name="connsiteY51" fmla="*/ 6043977 h 7192213"/>
              <a:gd name="connsiteX52" fmla="*/ 28826 w 5643596"/>
              <a:gd name="connsiteY52" fmla="*/ 6007501 h 7192213"/>
              <a:gd name="connsiteX53" fmla="*/ 28826 w 5643596"/>
              <a:gd name="connsiteY53" fmla="*/ 5521424 h 7192213"/>
              <a:gd name="connsiteX54" fmla="*/ 28826 w 5643596"/>
              <a:gd name="connsiteY54" fmla="*/ 5456903 h 7192213"/>
              <a:gd name="connsiteX55" fmla="*/ 18216 w 5643596"/>
              <a:gd name="connsiteY55" fmla="*/ 5420866 h 7192213"/>
              <a:gd name="connsiteX56" fmla="*/ 6056 w 5643596"/>
              <a:gd name="connsiteY56" fmla="*/ 5384020 h 7192213"/>
              <a:gd name="connsiteX57" fmla="*/ 815 w 5643596"/>
              <a:gd name="connsiteY57" fmla="*/ 5348515 h 7192213"/>
              <a:gd name="connsiteX58" fmla="*/ 0 w 5643596"/>
              <a:gd name="connsiteY58"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34273 w 5643596"/>
              <a:gd name="connsiteY32" fmla="*/ 1025230 h 7192213"/>
              <a:gd name="connsiteX33" fmla="*/ 5638840 w 5643596"/>
              <a:gd name="connsiteY33" fmla="*/ 1028604 h 7192213"/>
              <a:gd name="connsiteX34" fmla="*/ 5643496 w 5643596"/>
              <a:gd name="connsiteY34" fmla="*/ 1039944 h 7192213"/>
              <a:gd name="connsiteX35" fmla="*/ 5638045 w 5643596"/>
              <a:gd name="connsiteY35" fmla="*/ 1049661 h 7192213"/>
              <a:gd name="connsiteX36" fmla="*/ 5629738 w 5643596"/>
              <a:gd name="connsiteY36" fmla="*/ 1088555 h 7192213"/>
              <a:gd name="connsiteX37" fmla="*/ 5629738 w 5643596"/>
              <a:gd name="connsiteY37" fmla="*/ 4092765 h 7192213"/>
              <a:gd name="connsiteX38" fmla="*/ 5629737 w 5643596"/>
              <a:gd name="connsiteY38" fmla="*/ 4092767 h 7192213"/>
              <a:gd name="connsiteX39" fmla="*/ 5629737 w 5643596"/>
              <a:gd name="connsiteY39" fmla="*/ 4412818 h 7192213"/>
              <a:gd name="connsiteX40" fmla="*/ 5629737 w 5643596"/>
              <a:gd name="connsiteY40" fmla="*/ 5426373 h 7192213"/>
              <a:gd name="connsiteX41" fmla="*/ 5629737 w 5643596"/>
              <a:gd name="connsiteY41" fmla="*/ 5848539 h 7192213"/>
              <a:gd name="connsiteX42" fmla="*/ 5629737 w 5643596"/>
              <a:gd name="connsiteY42" fmla="*/ 6736614 h 7192213"/>
              <a:gd name="connsiteX43" fmla="*/ 5629737 w 5643596"/>
              <a:gd name="connsiteY43" fmla="*/ 7158780 h 7192213"/>
              <a:gd name="connsiteX44" fmla="*/ 5596210 w 5643596"/>
              <a:gd name="connsiteY44" fmla="*/ 7192213 h 7192213"/>
              <a:gd name="connsiteX45" fmla="*/ 1982520 w 5643596"/>
              <a:gd name="connsiteY45" fmla="*/ 7192213 h 7192213"/>
              <a:gd name="connsiteX46" fmla="*/ 1976650 w 5643596"/>
              <a:gd name="connsiteY46" fmla="*/ 7189772 h 7192213"/>
              <a:gd name="connsiteX47" fmla="*/ 64205 w 5643596"/>
              <a:gd name="connsiteY47" fmla="*/ 7189772 h 7192213"/>
              <a:gd name="connsiteX48" fmla="*/ 28826 w 5643596"/>
              <a:gd name="connsiteY48" fmla="*/ 7165867 h 7192213"/>
              <a:gd name="connsiteX49" fmla="*/ 28826 w 5643596"/>
              <a:gd name="connsiteY49" fmla="*/ 6079439 h 7192213"/>
              <a:gd name="connsiteX50" fmla="*/ 18871 w 5643596"/>
              <a:gd name="connsiteY50" fmla="*/ 6043977 h 7192213"/>
              <a:gd name="connsiteX51" fmla="*/ 28826 w 5643596"/>
              <a:gd name="connsiteY51" fmla="*/ 6007501 h 7192213"/>
              <a:gd name="connsiteX52" fmla="*/ 28826 w 5643596"/>
              <a:gd name="connsiteY52" fmla="*/ 5521424 h 7192213"/>
              <a:gd name="connsiteX53" fmla="*/ 28826 w 5643596"/>
              <a:gd name="connsiteY53" fmla="*/ 5456903 h 7192213"/>
              <a:gd name="connsiteX54" fmla="*/ 18216 w 5643596"/>
              <a:gd name="connsiteY54" fmla="*/ 5420866 h 7192213"/>
              <a:gd name="connsiteX55" fmla="*/ 6056 w 5643596"/>
              <a:gd name="connsiteY55" fmla="*/ 5384020 h 7192213"/>
              <a:gd name="connsiteX56" fmla="*/ 815 w 5643596"/>
              <a:gd name="connsiteY56" fmla="*/ 5348515 h 7192213"/>
              <a:gd name="connsiteX57" fmla="*/ 0 w 5643596"/>
              <a:gd name="connsiteY57"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38045 w 5643496"/>
              <a:gd name="connsiteY34" fmla="*/ 1049661 h 7192213"/>
              <a:gd name="connsiteX35" fmla="*/ 5629738 w 5643496"/>
              <a:gd name="connsiteY35" fmla="*/ 1088555 h 7192213"/>
              <a:gd name="connsiteX36" fmla="*/ 5629738 w 5643496"/>
              <a:gd name="connsiteY36" fmla="*/ 4092765 h 7192213"/>
              <a:gd name="connsiteX37" fmla="*/ 5629737 w 5643496"/>
              <a:gd name="connsiteY37" fmla="*/ 4092767 h 7192213"/>
              <a:gd name="connsiteX38" fmla="*/ 5629737 w 5643496"/>
              <a:gd name="connsiteY38" fmla="*/ 4412818 h 7192213"/>
              <a:gd name="connsiteX39" fmla="*/ 5629737 w 5643496"/>
              <a:gd name="connsiteY39" fmla="*/ 5426373 h 7192213"/>
              <a:gd name="connsiteX40" fmla="*/ 5629737 w 5643496"/>
              <a:gd name="connsiteY40" fmla="*/ 5848539 h 7192213"/>
              <a:gd name="connsiteX41" fmla="*/ 5629737 w 5643496"/>
              <a:gd name="connsiteY41" fmla="*/ 6736614 h 7192213"/>
              <a:gd name="connsiteX42" fmla="*/ 5629737 w 5643496"/>
              <a:gd name="connsiteY42" fmla="*/ 7158780 h 7192213"/>
              <a:gd name="connsiteX43" fmla="*/ 5596210 w 5643496"/>
              <a:gd name="connsiteY43" fmla="*/ 7192213 h 7192213"/>
              <a:gd name="connsiteX44" fmla="*/ 1982520 w 5643496"/>
              <a:gd name="connsiteY44" fmla="*/ 7192213 h 7192213"/>
              <a:gd name="connsiteX45" fmla="*/ 1976650 w 5643496"/>
              <a:gd name="connsiteY45" fmla="*/ 7189772 h 7192213"/>
              <a:gd name="connsiteX46" fmla="*/ 64205 w 5643496"/>
              <a:gd name="connsiteY46" fmla="*/ 7189772 h 7192213"/>
              <a:gd name="connsiteX47" fmla="*/ 28826 w 5643496"/>
              <a:gd name="connsiteY47" fmla="*/ 7165867 h 7192213"/>
              <a:gd name="connsiteX48" fmla="*/ 28826 w 5643496"/>
              <a:gd name="connsiteY48" fmla="*/ 6079439 h 7192213"/>
              <a:gd name="connsiteX49" fmla="*/ 18871 w 5643496"/>
              <a:gd name="connsiteY49" fmla="*/ 6043977 h 7192213"/>
              <a:gd name="connsiteX50" fmla="*/ 28826 w 5643496"/>
              <a:gd name="connsiteY50" fmla="*/ 6007501 h 7192213"/>
              <a:gd name="connsiteX51" fmla="*/ 28826 w 5643496"/>
              <a:gd name="connsiteY51" fmla="*/ 5521424 h 7192213"/>
              <a:gd name="connsiteX52" fmla="*/ 28826 w 5643496"/>
              <a:gd name="connsiteY52" fmla="*/ 5456903 h 7192213"/>
              <a:gd name="connsiteX53" fmla="*/ 18216 w 5643496"/>
              <a:gd name="connsiteY53" fmla="*/ 5420866 h 7192213"/>
              <a:gd name="connsiteX54" fmla="*/ 6056 w 5643496"/>
              <a:gd name="connsiteY54" fmla="*/ 5384020 h 7192213"/>
              <a:gd name="connsiteX55" fmla="*/ 815 w 5643496"/>
              <a:gd name="connsiteY55" fmla="*/ 5348515 h 7192213"/>
              <a:gd name="connsiteX56" fmla="*/ 0 w 5643496"/>
              <a:gd name="connsiteY56"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29738 w 5643496"/>
              <a:gd name="connsiteY34" fmla="*/ 1088555 h 7192213"/>
              <a:gd name="connsiteX35" fmla="*/ 5629738 w 5643496"/>
              <a:gd name="connsiteY35" fmla="*/ 4092765 h 7192213"/>
              <a:gd name="connsiteX36" fmla="*/ 5629737 w 5643496"/>
              <a:gd name="connsiteY36" fmla="*/ 4092767 h 7192213"/>
              <a:gd name="connsiteX37" fmla="*/ 5629737 w 5643496"/>
              <a:gd name="connsiteY37" fmla="*/ 4412818 h 7192213"/>
              <a:gd name="connsiteX38" fmla="*/ 5629737 w 5643496"/>
              <a:gd name="connsiteY38" fmla="*/ 5426373 h 7192213"/>
              <a:gd name="connsiteX39" fmla="*/ 5629737 w 5643496"/>
              <a:gd name="connsiteY39" fmla="*/ 5848539 h 7192213"/>
              <a:gd name="connsiteX40" fmla="*/ 5629737 w 5643496"/>
              <a:gd name="connsiteY40" fmla="*/ 6736614 h 7192213"/>
              <a:gd name="connsiteX41" fmla="*/ 5629737 w 5643496"/>
              <a:gd name="connsiteY41" fmla="*/ 7158780 h 7192213"/>
              <a:gd name="connsiteX42" fmla="*/ 5596210 w 5643496"/>
              <a:gd name="connsiteY42" fmla="*/ 7192213 h 7192213"/>
              <a:gd name="connsiteX43" fmla="*/ 1982520 w 5643496"/>
              <a:gd name="connsiteY43" fmla="*/ 7192213 h 7192213"/>
              <a:gd name="connsiteX44" fmla="*/ 1976650 w 5643496"/>
              <a:gd name="connsiteY44" fmla="*/ 7189772 h 7192213"/>
              <a:gd name="connsiteX45" fmla="*/ 64205 w 5643496"/>
              <a:gd name="connsiteY45" fmla="*/ 7189772 h 7192213"/>
              <a:gd name="connsiteX46" fmla="*/ 28826 w 5643496"/>
              <a:gd name="connsiteY46" fmla="*/ 7165867 h 7192213"/>
              <a:gd name="connsiteX47" fmla="*/ 28826 w 5643496"/>
              <a:gd name="connsiteY47" fmla="*/ 6079439 h 7192213"/>
              <a:gd name="connsiteX48" fmla="*/ 18871 w 5643496"/>
              <a:gd name="connsiteY48" fmla="*/ 6043977 h 7192213"/>
              <a:gd name="connsiteX49" fmla="*/ 28826 w 5643496"/>
              <a:gd name="connsiteY49" fmla="*/ 6007501 h 7192213"/>
              <a:gd name="connsiteX50" fmla="*/ 28826 w 5643496"/>
              <a:gd name="connsiteY50" fmla="*/ 5521424 h 7192213"/>
              <a:gd name="connsiteX51" fmla="*/ 28826 w 5643496"/>
              <a:gd name="connsiteY51" fmla="*/ 5456903 h 7192213"/>
              <a:gd name="connsiteX52" fmla="*/ 18216 w 5643496"/>
              <a:gd name="connsiteY52" fmla="*/ 5420866 h 7192213"/>
              <a:gd name="connsiteX53" fmla="*/ 6056 w 5643496"/>
              <a:gd name="connsiteY53" fmla="*/ 5384020 h 7192213"/>
              <a:gd name="connsiteX54" fmla="*/ 815 w 5643496"/>
              <a:gd name="connsiteY54" fmla="*/ 5348515 h 7192213"/>
              <a:gd name="connsiteX55" fmla="*/ 0 w 5643496"/>
              <a:gd name="connsiteY55"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34273 w 5643496"/>
              <a:gd name="connsiteY30" fmla="*/ 1025230 h 7192213"/>
              <a:gd name="connsiteX31" fmla="*/ 5638840 w 5643496"/>
              <a:gd name="connsiteY31" fmla="*/ 1028604 h 7192213"/>
              <a:gd name="connsiteX32" fmla="*/ 5643496 w 5643496"/>
              <a:gd name="connsiteY32" fmla="*/ 1039944 h 7192213"/>
              <a:gd name="connsiteX33" fmla="*/ 5629738 w 5643496"/>
              <a:gd name="connsiteY33" fmla="*/ 1088555 h 7192213"/>
              <a:gd name="connsiteX34" fmla="*/ 5629738 w 5643496"/>
              <a:gd name="connsiteY34" fmla="*/ 4092765 h 7192213"/>
              <a:gd name="connsiteX35" fmla="*/ 5629737 w 5643496"/>
              <a:gd name="connsiteY35" fmla="*/ 4092767 h 7192213"/>
              <a:gd name="connsiteX36" fmla="*/ 5629737 w 5643496"/>
              <a:gd name="connsiteY36" fmla="*/ 4412818 h 7192213"/>
              <a:gd name="connsiteX37" fmla="*/ 5629737 w 5643496"/>
              <a:gd name="connsiteY37" fmla="*/ 5426373 h 7192213"/>
              <a:gd name="connsiteX38" fmla="*/ 5629737 w 5643496"/>
              <a:gd name="connsiteY38" fmla="*/ 5848539 h 7192213"/>
              <a:gd name="connsiteX39" fmla="*/ 5629737 w 5643496"/>
              <a:gd name="connsiteY39" fmla="*/ 6736614 h 7192213"/>
              <a:gd name="connsiteX40" fmla="*/ 5629737 w 5643496"/>
              <a:gd name="connsiteY40" fmla="*/ 7158780 h 7192213"/>
              <a:gd name="connsiteX41" fmla="*/ 5596210 w 5643496"/>
              <a:gd name="connsiteY41" fmla="*/ 7192213 h 7192213"/>
              <a:gd name="connsiteX42" fmla="*/ 1982520 w 5643496"/>
              <a:gd name="connsiteY42" fmla="*/ 7192213 h 7192213"/>
              <a:gd name="connsiteX43" fmla="*/ 1976650 w 5643496"/>
              <a:gd name="connsiteY43" fmla="*/ 7189772 h 7192213"/>
              <a:gd name="connsiteX44" fmla="*/ 64205 w 5643496"/>
              <a:gd name="connsiteY44" fmla="*/ 7189772 h 7192213"/>
              <a:gd name="connsiteX45" fmla="*/ 28826 w 5643496"/>
              <a:gd name="connsiteY45" fmla="*/ 7165867 h 7192213"/>
              <a:gd name="connsiteX46" fmla="*/ 28826 w 5643496"/>
              <a:gd name="connsiteY46" fmla="*/ 6079439 h 7192213"/>
              <a:gd name="connsiteX47" fmla="*/ 18871 w 5643496"/>
              <a:gd name="connsiteY47" fmla="*/ 6043977 h 7192213"/>
              <a:gd name="connsiteX48" fmla="*/ 28826 w 5643496"/>
              <a:gd name="connsiteY48" fmla="*/ 6007501 h 7192213"/>
              <a:gd name="connsiteX49" fmla="*/ 28826 w 5643496"/>
              <a:gd name="connsiteY49" fmla="*/ 5521424 h 7192213"/>
              <a:gd name="connsiteX50" fmla="*/ 28826 w 5643496"/>
              <a:gd name="connsiteY50" fmla="*/ 5456903 h 7192213"/>
              <a:gd name="connsiteX51" fmla="*/ 18216 w 5643496"/>
              <a:gd name="connsiteY51" fmla="*/ 5420866 h 7192213"/>
              <a:gd name="connsiteX52" fmla="*/ 6056 w 5643496"/>
              <a:gd name="connsiteY52" fmla="*/ 5384020 h 7192213"/>
              <a:gd name="connsiteX53" fmla="*/ 815 w 5643496"/>
              <a:gd name="connsiteY53" fmla="*/ 5348515 h 7192213"/>
              <a:gd name="connsiteX54" fmla="*/ 0 w 5643496"/>
              <a:gd name="connsiteY54" fmla="*/ 5321182 h 7192213"/>
              <a:gd name="connsiteX0" fmla="*/ 0 w 5638840"/>
              <a:gd name="connsiteY0" fmla="*/ 5321182 h 7192213"/>
              <a:gd name="connsiteX1" fmla="*/ 7176 w 5638840"/>
              <a:gd name="connsiteY1" fmla="*/ 5292545 h 7192213"/>
              <a:gd name="connsiteX2" fmla="*/ 4191 w 5638840"/>
              <a:gd name="connsiteY2" fmla="*/ 5273215 h 7192213"/>
              <a:gd name="connsiteX3" fmla="*/ 11880 w 5638840"/>
              <a:gd name="connsiteY3" fmla="*/ 5237214 h 7192213"/>
              <a:gd name="connsiteX4" fmla="*/ 18963 w 5638840"/>
              <a:gd name="connsiteY4" fmla="*/ 5184548 h 7192213"/>
              <a:gd name="connsiteX5" fmla="*/ 26514 w 5638840"/>
              <a:gd name="connsiteY5" fmla="*/ 5148294 h 7192213"/>
              <a:gd name="connsiteX6" fmla="*/ 28826 w 5638840"/>
              <a:gd name="connsiteY6" fmla="*/ 5141304 h 7192213"/>
              <a:gd name="connsiteX7" fmla="*/ 28826 w 5638840"/>
              <a:gd name="connsiteY7" fmla="*/ 4904080 h 7192213"/>
              <a:gd name="connsiteX8" fmla="*/ 26241 w 5638840"/>
              <a:gd name="connsiteY8" fmla="*/ 4886580 h 7192213"/>
              <a:gd name="connsiteX9" fmla="*/ 28826 w 5638840"/>
              <a:gd name="connsiteY9" fmla="*/ 4827542 h 7192213"/>
              <a:gd name="connsiteX10" fmla="*/ 25306 w 5638840"/>
              <a:gd name="connsiteY10" fmla="*/ 4818968 h 7192213"/>
              <a:gd name="connsiteX11" fmla="*/ 28826 w 5638840"/>
              <a:gd name="connsiteY11" fmla="*/ 4761248 h 7192213"/>
              <a:gd name="connsiteX12" fmla="*/ 25835 w 5638840"/>
              <a:gd name="connsiteY12" fmla="*/ 4698008 h 7192213"/>
              <a:gd name="connsiteX13" fmla="*/ 17801 w 5638840"/>
              <a:gd name="connsiteY13" fmla="*/ 4693286 h 7192213"/>
              <a:gd name="connsiteX14" fmla="*/ 17096 w 5638840"/>
              <a:gd name="connsiteY14" fmla="*/ 4679416 h 7192213"/>
              <a:gd name="connsiteX15" fmla="*/ 17250 w 5638840"/>
              <a:gd name="connsiteY15" fmla="*/ 4657582 h 7192213"/>
              <a:gd name="connsiteX16" fmla="*/ 25682 w 5638840"/>
              <a:gd name="connsiteY16" fmla="*/ 4608673 h 7192213"/>
              <a:gd name="connsiteX17" fmla="*/ 20696 w 5638840"/>
              <a:gd name="connsiteY17" fmla="*/ 27254 h 7192213"/>
              <a:gd name="connsiteX18" fmla="*/ 44529 w 5638840"/>
              <a:gd name="connsiteY18" fmla="*/ 3139 h 7192213"/>
              <a:gd name="connsiteX19" fmla="*/ 64219 w 5638840"/>
              <a:gd name="connsiteY19" fmla="*/ 24 h 7192213"/>
              <a:gd name="connsiteX20" fmla="*/ 2653439 w 5638840"/>
              <a:gd name="connsiteY20" fmla="*/ 0 h 7192213"/>
              <a:gd name="connsiteX21" fmla="*/ 2959929 w 5638840"/>
              <a:gd name="connsiteY21" fmla="*/ 0 h 7192213"/>
              <a:gd name="connsiteX22" fmla="*/ 5549063 w 5638840"/>
              <a:gd name="connsiteY22" fmla="*/ 0 h 7192213"/>
              <a:gd name="connsiteX23" fmla="*/ 5549068 w 5638840"/>
              <a:gd name="connsiteY23" fmla="*/ 2 h 7192213"/>
              <a:gd name="connsiteX24" fmla="*/ 5553587 w 5638840"/>
              <a:gd name="connsiteY24" fmla="*/ 0 h 7192213"/>
              <a:gd name="connsiteX25" fmla="*/ 5559961 w 5638840"/>
              <a:gd name="connsiteY25" fmla="*/ 3034 h 7192213"/>
              <a:gd name="connsiteX26" fmla="*/ 5596211 w 5638840"/>
              <a:gd name="connsiteY26" fmla="*/ 3034 h 7192213"/>
              <a:gd name="connsiteX27" fmla="*/ 5629738 w 5638840"/>
              <a:gd name="connsiteY27" fmla="*/ 36562 h 7192213"/>
              <a:gd name="connsiteX28" fmla="*/ 5629738 w 5638840"/>
              <a:gd name="connsiteY28" fmla="*/ 900024 h 7192213"/>
              <a:gd name="connsiteX29" fmla="*/ 5635688 w 5638840"/>
              <a:gd name="connsiteY29" fmla="*/ 909622 h 7192213"/>
              <a:gd name="connsiteX30" fmla="*/ 5634273 w 5638840"/>
              <a:gd name="connsiteY30" fmla="*/ 1025230 h 7192213"/>
              <a:gd name="connsiteX31" fmla="*/ 5638840 w 5638840"/>
              <a:gd name="connsiteY31" fmla="*/ 1028604 h 7192213"/>
              <a:gd name="connsiteX32" fmla="*/ 5629738 w 5638840"/>
              <a:gd name="connsiteY32" fmla="*/ 1088555 h 7192213"/>
              <a:gd name="connsiteX33" fmla="*/ 5629738 w 5638840"/>
              <a:gd name="connsiteY33" fmla="*/ 4092765 h 7192213"/>
              <a:gd name="connsiteX34" fmla="*/ 5629737 w 5638840"/>
              <a:gd name="connsiteY34" fmla="*/ 4092767 h 7192213"/>
              <a:gd name="connsiteX35" fmla="*/ 5629737 w 5638840"/>
              <a:gd name="connsiteY35" fmla="*/ 4412818 h 7192213"/>
              <a:gd name="connsiteX36" fmla="*/ 5629737 w 5638840"/>
              <a:gd name="connsiteY36" fmla="*/ 5426373 h 7192213"/>
              <a:gd name="connsiteX37" fmla="*/ 5629737 w 5638840"/>
              <a:gd name="connsiteY37" fmla="*/ 5848539 h 7192213"/>
              <a:gd name="connsiteX38" fmla="*/ 5629737 w 5638840"/>
              <a:gd name="connsiteY38" fmla="*/ 6736614 h 7192213"/>
              <a:gd name="connsiteX39" fmla="*/ 5629737 w 5638840"/>
              <a:gd name="connsiteY39" fmla="*/ 7158780 h 7192213"/>
              <a:gd name="connsiteX40" fmla="*/ 5596210 w 5638840"/>
              <a:gd name="connsiteY40" fmla="*/ 7192213 h 7192213"/>
              <a:gd name="connsiteX41" fmla="*/ 1982520 w 5638840"/>
              <a:gd name="connsiteY41" fmla="*/ 7192213 h 7192213"/>
              <a:gd name="connsiteX42" fmla="*/ 1976650 w 5638840"/>
              <a:gd name="connsiteY42" fmla="*/ 7189772 h 7192213"/>
              <a:gd name="connsiteX43" fmla="*/ 64205 w 5638840"/>
              <a:gd name="connsiteY43" fmla="*/ 7189772 h 7192213"/>
              <a:gd name="connsiteX44" fmla="*/ 28826 w 5638840"/>
              <a:gd name="connsiteY44" fmla="*/ 7165867 h 7192213"/>
              <a:gd name="connsiteX45" fmla="*/ 28826 w 5638840"/>
              <a:gd name="connsiteY45" fmla="*/ 6079439 h 7192213"/>
              <a:gd name="connsiteX46" fmla="*/ 18871 w 5638840"/>
              <a:gd name="connsiteY46" fmla="*/ 6043977 h 7192213"/>
              <a:gd name="connsiteX47" fmla="*/ 28826 w 5638840"/>
              <a:gd name="connsiteY47" fmla="*/ 6007501 h 7192213"/>
              <a:gd name="connsiteX48" fmla="*/ 28826 w 5638840"/>
              <a:gd name="connsiteY48" fmla="*/ 5521424 h 7192213"/>
              <a:gd name="connsiteX49" fmla="*/ 28826 w 5638840"/>
              <a:gd name="connsiteY49" fmla="*/ 5456903 h 7192213"/>
              <a:gd name="connsiteX50" fmla="*/ 18216 w 5638840"/>
              <a:gd name="connsiteY50" fmla="*/ 5420866 h 7192213"/>
              <a:gd name="connsiteX51" fmla="*/ 6056 w 5638840"/>
              <a:gd name="connsiteY51" fmla="*/ 5384020 h 7192213"/>
              <a:gd name="connsiteX52" fmla="*/ 815 w 5638840"/>
              <a:gd name="connsiteY52" fmla="*/ 5348515 h 7192213"/>
              <a:gd name="connsiteX53" fmla="*/ 0 w 5638840"/>
              <a:gd name="connsiteY53"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34273 w 5635688"/>
              <a:gd name="connsiteY30" fmla="*/ 1025230 h 7192213"/>
              <a:gd name="connsiteX31" fmla="*/ 5629738 w 5635688"/>
              <a:gd name="connsiteY31" fmla="*/ 1088555 h 7192213"/>
              <a:gd name="connsiteX32" fmla="*/ 5629738 w 5635688"/>
              <a:gd name="connsiteY32" fmla="*/ 4092765 h 7192213"/>
              <a:gd name="connsiteX33" fmla="*/ 5629737 w 5635688"/>
              <a:gd name="connsiteY33" fmla="*/ 4092767 h 7192213"/>
              <a:gd name="connsiteX34" fmla="*/ 5629737 w 5635688"/>
              <a:gd name="connsiteY34" fmla="*/ 4412818 h 7192213"/>
              <a:gd name="connsiteX35" fmla="*/ 5629737 w 5635688"/>
              <a:gd name="connsiteY35" fmla="*/ 5426373 h 7192213"/>
              <a:gd name="connsiteX36" fmla="*/ 5629737 w 5635688"/>
              <a:gd name="connsiteY36" fmla="*/ 5848539 h 7192213"/>
              <a:gd name="connsiteX37" fmla="*/ 5629737 w 5635688"/>
              <a:gd name="connsiteY37" fmla="*/ 6736614 h 7192213"/>
              <a:gd name="connsiteX38" fmla="*/ 5629737 w 5635688"/>
              <a:gd name="connsiteY38" fmla="*/ 7158780 h 7192213"/>
              <a:gd name="connsiteX39" fmla="*/ 5596210 w 5635688"/>
              <a:gd name="connsiteY39" fmla="*/ 7192213 h 7192213"/>
              <a:gd name="connsiteX40" fmla="*/ 1982520 w 5635688"/>
              <a:gd name="connsiteY40" fmla="*/ 7192213 h 7192213"/>
              <a:gd name="connsiteX41" fmla="*/ 1976650 w 5635688"/>
              <a:gd name="connsiteY41" fmla="*/ 7189772 h 7192213"/>
              <a:gd name="connsiteX42" fmla="*/ 64205 w 5635688"/>
              <a:gd name="connsiteY42" fmla="*/ 7189772 h 7192213"/>
              <a:gd name="connsiteX43" fmla="*/ 28826 w 5635688"/>
              <a:gd name="connsiteY43" fmla="*/ 7165867 h 7192213"/>
              <a:gd name="connsiteX44" fmla="*/ 28826 w 5635688"/>
              <a:gd name="connsiteY44" fmla="*/ 6079439 h 7192213"/>
              <a:gd name="connsiteX45" fmla="*/ 18871 w 5635688"/>
              <a:gd name="connsiteY45" fmla="*/ 6043977 h 7192213"/>
              <a:gd name="connsiteX46" fmla="*/ 28826 w 5635688"/>
              <a:gd name="connsiteY46" fmla="*/ 6007501 h 7192213"/>
              <a:gd name="connsiteX47" fmla="*/ 28826 w 5635688"/>
              <a:gd name="connsiteY47" fmla="*/ 5521424 h 7192213"/>
              <a:gd name="connsiteX48" fmla="*/ 28826 w 5635688"/>
              <a:gd name="connsiteY48" fmla="*/ 5456903 h 7192213"/>
              <a:gd name="connsiteX49" fmla="*/ 18216 w 5635688"/>
              <a:gd name="connsiteY49" fmla="*/ 5420866 h 7192213"/>
              <a:gd name="connsiteX50" fmla="*/ 6056 w 5635688"/>
              <a:gd name="connsiteY50" fmla="*/ 5384020 h 7192213"/>
              <a:gd name="connsiteX51" fmla="*/ 815 w 5635688"/>
              <a:gd name="connsiteY51" fmla="*/ 5348515 h 7192213"/>
              <a:gd name="connsiteX52" fmla="*/ 0 w 5635688"/>
              <a:gd name="connsiteY52"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1088555 h 7192213"/>
              <a:gd name="connsiteX31" fmla="*/ 5629738 w 5635688"/>
              <a:gd name="connsiteY31" fmla="*/ 4092765 h 7192213"/>
              <a:gd name="connsiteX32" fmla="*/ 5629737 w 5635688"/>
              <a:gd name="connsiteY32" fmla="*/ 4092767 h 7192213"/>
              <a:gd name="connsiteX33" fmla="*/ 5629737 w 5635688"/>
              <a:gd name="connsiteY33" fmla="*/ 4412818 h 7192213"/>
              <a:gd name="connsiteX34" fmla="*/ 5629737 w 5635688"/>
              <a:gd name="connsiteY34" fmla="*/ 5426373 h 7192213"/>
              <a:gd name="connsiteX35" fmla="*/ 5629737 w 5635688"/>
              <a:gd name="connsiteY35" fmla="*/ 5848539 h 7192213"/>
              <a:gd name="connsiteX36" fmla="*/ 5629737 w 5635688"/>
              <a:gd name="connsiteY36" fmla="*/ 6736614 h 7192213"/>
              <a:gd name="connsiteX37" fmla="*/ 5629737 w 5635688"/>
              <a:gd name="connsiteY37" fmla="*/ 7158780 h 7192213"/>
              <a:gd name="connsiteX38" fmla="*/ 5596210 w 5635688"/>
              <a:gd name="connsiteY38" fmla="*/ 7192213 h 7192213"/>
              <a:gd name="connsiteX39" fmla="*/ 1982520 w 5635688"/>
              <a:gd name="connsiteY39" fmla="*/ 7192213 h 7192213"/>
              <a:gd name="connsiteX40" fmla="*/ 1976650 w 5635688"/>
              <a:gd name="connsiteY40" fmla="*/ 7189772 h 7192213"/>
              <a:gd name="connsiteX41" fmla="*/ 64205 w 5635688"/>
              <a:gd name="connsiteY41" fmla="*/ 7189772 h 7192213"/>
              <a:gd name="connsiteX42" fmla="*/ 28826 w 5635688"/>
              <a:gd name="connsiteY42" fmla="*/ 7165867 h 7192213"/>
              <a:gd name="connsiteX43" fmla="*/ 28826 w 5635688"/>
              <a:gd name="connsiteY43" fmla="*/ 6079439 h 7192213"/>
              <a:gd name="connsiteX44" fmla="*/ 18871 w 5635688"/>
              <a:gd name="connsiteY44" fmla="*/ 6043977 h 7192213"/>
              <a:gd name="connsiteX45" fmla="*/ 28826 w 5635688"/>
              <a:gd name="connsiteY45" fmla="*/ 6007501 h 7192213"/>
              <a:gd name="connsiteX46" fmla="*/ 28826 w 5635688"/>
              <a:gd name="connsiteY46" fmla="*/ 5521424 h 7192213"/>
              <a:gd name="connsiteX47" fmla="*/ 28826 w 5635688"/>
              <a:gd name="connsiteY47" fmla="*/ 5456903 h 7192213"/>
              <a:gd name="connsiteX48" fmla="*/ 18216 w 5635688"/>
              <a:gd name="connsiteY48" fmla="*/ 5420866 h 7192213"/>
              <a:gd name="connsiteX49" fmla="*/ 6056 w 5635688"/>
              <a:gd name="connsiteY49" fmla="*/ 5384020 h 7192213"/>
              <a:gd name="connsiteX50" fmla="*/ 815 w 5635688"/>
              <a:gd name="connsiteY50" fmla="*/ 5348515 h 7192213"/>
              <a:gd name="connsiteX51" fmla="*/ 0 w 5635688"/>
              <a:gd name="connsiteY51"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092767 h 7192213"/>
              <a:gd name="connsiteX32" fmla="*/ 5629737 w 5635688"/>
              <a:gd name="connsiteY32" fmla="*/ 4412818 h 7192213"/>
              <a:gd name="connsiteX33" fmla="*/ 5629737 w 5635688"/>
              <a:gd name="connsiteY33" fmla="*/ 5426373 h 7192213"/>
              <a:gd name="connsiteX34" fmla="*/ 5629737 w 5635688"/>
              <a:gd name="connsiteY34" fmla="*/ 5848539 h 7192213"/>
              <a:gd name="connsiteX35" fmla="*/ 5629737 w 5635688"/>
              <a:gd name="connsiteY35" fmla="*/ 6736614 h 7192213"/>
              <a:gd name="connsiteX36" fmla="*/ 5629737 w 5635688"/>
              <a:gd name="connsiteY36" fmla="*/ 7158780 h 7192213"/>
              <a:gd name="connsiteX37" fmla="*/ 5596210 w 5635688"/>
              <a:gd name="connsiteY37" fmla="*/ 7192213 h 7192213"/>
              <a:gd name="connsiteX38" fmla="*/ 1982520 w 5635688"/>
              <a:gd name="connsiteY38" fmla="*/ 7192213 h 7192213"/>
              <a:gd name="connsiteX39" fmla="*/ 1976650 w 5635688"/>
              <a:gd name="connsiteY39" fmla="*/ 7189772 h 7192213"/>
              <a:gd name="connsiteX40" fmla="*/ 64205 w 5635688"/>
              <a:gd name="connsiteY40" fmla="*/ 7189772 h 7192213"/>
              <a:gd name="connsiteX41" fmla="*/ 28826 w 5635688"/>
              <a:gd name="connsiteY41" fmla="*/ 7165867 h 7192213"/>
              <a:gd name="connsiteX42" fmla="*/ 28826 w 5635688"/>
              <a:gd name="connsiteY42" fmla="*/ 6079439 h 7192213"/>
              <a:gd name="connsiteX43" fmla="*/ 18871 w 5635688"/>
              <a:gd name="connsiteY43" fmla="*/ 6043977 h 7192213"/>
              <a:gd name="connsiteX44" fmla="*/ 28826 w 5635688"/>
              <a:gd name="connsiteY44" fmla="*/ 6007501 h 7192213"/>
              <a:gd name="connsiteX45" fmla="*/ 28826 w 5635688"/>
              <a:gd name="connsiteY45" fmla="*/ 5521424 h 7192213"/>
              <a:gd name="connsiteX46" fmla="*/ 28826 w 5635688"/>
              <a:gd name="connsiteY46" fmla="*/ 5456903 h 7192213"/>
              <a:gd name="connsiteX47" fmla="*/ 18216 w 5635688"/>
              <a:gd name="connsiteY47" fmla="*/ 5420866 h 7192213"/>
              <a:gd name="connsiteX48" fmla="*/ 6056 w 5635688"/>
              <a:gd name="connsiteY48" fmla="*/ 5384020 h 7192213"/>
              <a:gd name="connsiteX49" fmla="*/ 815 w 5635688"/>
              <a:gd name="connsiteY49" fmla="*/ 5348515 h 7192213"/>
              <a:gd name="connsiteX50" fmla="*/ 0 w 5635688"/>
              <a:gd name="connsiteY50"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412818 h 7192213"/>
              <a:gd name="connsiteX32" fmla="*/ 5629737 w 5635688"/>
              <a:gd name="connsiteY32" fmla="*/ 5426373 h 7192213"/>
              <a:gd name="connsiteX33" fmla="*/ 5629737 w 5635688"/>
              <a:gd name="connsiteY33" fmla="*/ 5848539 h 7192213"/>
              <a:gd name="connsiteX34" fmla="*/ 5629737 w 5635688"/>
              <a:gd name="connsiteY34" fmla="*/ 6736614 h 7192213"/>
              <a:gd name="connsiteX35" fmla="*/ 5629737 w 5635688"/>
              <a:gd name="connsiteY35" fmla="*/ 7158780 h 7192213"/>
              <a:gd name="connsiteX36" fmla="*/ 5596210 w 5635688"/>
              <a:gd name="connsiteY36" fmla="*/ 7192213 h 7192213"/>
              <a:gd name="connsiteX37" fmla="*/ 1982520 w 5635688"/>
              <a:gd name="connsiteY37" fmla="*/ 7192213 h 7192213"/>
              <a:gd name="connsiteX38" fmla="*/ 1976650 w 5635688"/>
              <a:gd name="connsiteY38" fmla="*/ 7189772 h 7192213"/>
              <a:gd name="connsiteX39" fmla="*/ 64205 w 5635688"/>
              <a:gd name="connsiteY39" fmla="*/ 7189772 h 7192213"/>
              <a:gd name="connsiteX40" fmla="*/ 28826 w 5635688"/>
              <a:gd name="connsiteY40" fmla="*/ 7165867 h 7192213"/>
              <a:gd name="connsiteX41" fmla="*/ 28826 w 5635688"/>
              <a:gd name="connsiteY41" fmla="*/ 6079439 h 7192213"/>
              <a:gd name="connsiteX42" fmla="*/ 18871 w 5635688"/>
              <a:gd name="connsiteY42" fmla="*/ 6043977 h 7192213"/>
              <a:gd name="connsiteX43" fmla="*/ 28826 w 5635688"/>
              <a:gd name="connsiteY43" fmla="*/ 6007501 h 7192213"/>
              <a:gd name="connsiteX44" fmla="*/ 28826 w 5635688"/>
              <a:gd name="connsiteY44" fmla="*/ 5521424 h 7192213"/>
              <a:gd name="connsiteX45" fmla="*/ 28826 w 5635688"/>
              <a:gd name="connsiteY45" fmla="*/ 5456903 h 7192213"/>
              <a:gd name="connsiteX46" fmla="*/ 18216 w 5635688"/>
              <a:gd name="connsiteY46" fmla="*/ 5420866 h 7192213"/>
              <a:gd name="connsiteX47" fmla="*/ 6056 w 5635688"/>
              <a:gd name="connsiteY47" fmla="*/ 5384020 h 7192213"/>
              <a:gd name="connsiteX48" fmla="*/ 815 w 5635688"/>
              <a:gd name="connsiteY48" fmla="*/ 5348515 h 7192213"/>
              <a:gd name="connsiteX49" fmla="*/ 0 w 5635688"/>
              <a:gd name="connsiteY49"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5426373 h 7192213"/>
              <a:gd name="connsiteX32" fmla="*/ 5629737 w 5635688"/>
              <a:gd name="connsiteY32" fmla="*/ 5848539 h 7192213"/>
              <a:gd name="connsiteX33" fmla="*/ 5629737 w 5635688"/>
              <a:gd name="connsiteY33" fmla="*/ 6736614 h 7192213"/>
              <a:gd name="connsiteX34" fmla="*/ 5629737 w 5635688"/>
              <a:gd name="connsiteY34" fmla="*/ 7158780 h 7192213"/>
              <a:gd name="connsiteX35" fmla="*/ 5596210 w 5635688"/>
              <a:gd name="connsiteY35" fmla="*/ 7192213 h 7192213"/>
              <a:gd name="connsiteX36" fmla="*/ 1982520 w 5635688"/>
              <a:gd name="connsiteY36" fmla="*/ 7192213 h 7192213"/>
              <a:gd name="connsiteX37" fmla="*/ 1976650 w 5635688"/>
              <a:gd name="connsiteY37" fmla="*/ 7189772 h 7192213"/>
              <a:gd name="connsiteX38" fmla="*/ 64205 w 5635688"/>
              <a:gd name="connsiteY38" fmla="*/ 7189772 h 7192213"/>
              <a:gd name="connsiteX39" fmla="*/ 28826 w 5635688"/>
              <a:gd name="connsiteY39" fmla="*/ 7165867 h 7192213"/>
              <a:gd name="connsiteX40" fmla="*/ 28826 w 5635688"/>
              <a:gd name="connsiteY40" fmla="*/ 6079439 h 7192213"/>
              <a:gd name="connsiteX41" fmla="*/ 18871 w 5635688"/>
              <a:gd name="connsiteY41" fmla="*/ 6043977 h 7192213"/>
              <a:gd name="connsiteX42" fmla="*/ 28826 w 5635688"/>
              <a:gd name="connsiteY42" fmla="*/ 6007501 h 7192213"/>
              <a:gd name="connsiteX43" fmla="*/ 28826 w 5635688"/>
              <a:gd name="connsiteY43" fmla="*/ 5521424 h 7192213"/>
              <a:gd name="connsiteX44" fmla="*/ 28826 w 5635688"/>
              <a:gd name="connsiteY44" fmla="*/ 5456903 h 7192213"/>
              <a:gd name="connsiteX45" fmla="*/ 18216 w 5635688"/>
              <a:gd name="connsiteY45" fmla="*/ 5420866 h 7192213"/>
              <a:gd name="connsiteX46" fmla="*/ 6056 w 5635688"/>
              <a:gd name="connsiteY46" fmla="*/ 5384020 h 7192213"/>
              <a:gd name="connsiteX47" fmla="*/ 815 w 5635688"/>
              <a:gd name="connsiteY47" fmla="*/ 5348515 h 7192213"/>
              <a:gd name="connsiteX48" fmla="*/ 0 w 5635688"/>
              <a:gd name="connsiteY48"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7 w 5635688"/>
              <a:gd name="connsiteY30" fmla="*/ 5426373 h 7192213"/>
              <a:gd name="connsiteX31" fmla="*/ 5629737 w 5635688"/>
              <a:gd name="connsiteY31" fmla="*/ 5848539 h 7192213"/>
              <a:gd name="connsiteX32" fmla="*/ 5629737 w 5635688"/>
              <a:gd name="connsiteY32" fmla="*/ 6736614 h 7192213"/>
              <a:gd name="connsiteX33" fmla="*/ 5629737 w 5635688"/>
              <a:gd name="connsiteY33" fmla="*/ 7158780 h 7192213"/>
              <a:gd name="connsiteX34" fmla="*/ 5596210 w 5635688"/>
              <a:gd name="connsiteY34" fmla="*/ 7192213 h 7192213"/>
              <a:gd name="connsiteX35" fmla="*/ 1982520 w 5635688"/>
              <a:gd name="connsiteY35" fmla="*/ 7192213 h 7192213"/>
              <a:gd name="connsiteX36" fmla="*/ 1976650 w 5635688"/>
              <a:gd name="connsiteY36" fmla="*/ 7189772 h 7192213"/>
              <a:gd name="connsiteX37" fmla="*/ 64205 w 5635688"/>
              <a:gd name="connsiteY37" fmla="*/ 7189772 h 7192213"/>
              <a:gd name="connsiteX38" fmla="*/ 28826 w 5635688"/>
              <a:gd name="connsiteY38" fmla="*/ 7165867 h 7192213"/>
              <a:gd name="connsiteX39" fmla="*/ 28826 w 5635688"/>
              <a:gd name="connsiteY39" fmla="*/ 6079439 h 7192213"/>
              <a:gd name="connsiteX40" fmla="*/ 18871 w 5635688"/>
              <a:gd name="connsiteY40" fmla="*/ 6043977 h 7192213"/>
              <a:gd name="connsiteX41" fmla="*/ 28826 w 5635688"/>
              <a:gd name="connsiteY41" fmla="*/ 6007501 h 7192213"/>
              <a:gd name="connsiteX42" fmla="*/ 28826 w 5635688"/>
              <a:gd name="connsiteY42" fmla="*/ 5521424 h 7192213"/>
              <a:gd name="connsiteX43" fmla="*/ 28826 w 5635688"/>
              <a:gd name="connsiteY43" fmla="*/ 5456903 h 7192213"/>
              <a:gd name="connsiteX44" fmla="*/ 18216 w 5635688"/>
              <a:gd name="connsiteY44" fmla="*/ 5420866 h 7192213"/>
              <a:gd name="connsiteX45" fmla="*/ 6056 w 5635688"/>
              <a:gd name="connsiteY45" fmla="*/ 5384020 h 7192213"/>
              <a:gd name="connsiteX46" fmla="*/ 815 w 5635688"/>
              <a:gd name="connsiteY46" fmla="*/ 5348515 h 7192213"/>
              <a:gd name="connsiteX47" fmla="*/ 0 w 5635688"/>
              <a:gd name="connsiteY47"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8 w 5629738"/>
              <a:gd name="connsiteY28" fmla="*/ 900024 h 7192213"/>
              <a:gd name="connsiteX29" fmla="*/ 5629737 w 5629738"/>
              <a:gd name="connsiteY29" fmla="*/ 5426373 h 7192213"/>
              <a:gd name="connsiteX30" fmla="*/ 5629737 w 5629738"/>
              <a:gd name="connsiteY30" fmla="*/ 5848539 h 7192213"/>
              <a:gd name="connsiteX31" fmla="*/ 5629737 w 5629738"/>
              <a:gd name="connsiteY31" fmla="*/ 6736614 h 7192213"/>
              <a:gd name="connsiteX32" fmla="*/ 5629737 w 5629738"/>
              <a:gd name="connsiteY32" fmla="*/ 7158780 h 7192213"/>
              <a:gd name="connsiteX33" fmla="*/ 5596210 w 5629738"/>
              <a:gd name="connsiteY33" fmla="*/ 7192213 h 7192213"/>
              <a:gd name="connsiteX34" fmla="*/ 1982520 w 5629738"/>
              <a:gd name="connsiteY34" fmla="*/ 7192213 h 7192213"/>
              <a:gd name="connsiteX35" fmla="*/ 1976650 w 5629738"/>
              <a:gd name="connsiteY35" fmla="*/ 7189772 h 7192213"/>
              <a:gd name="connsiteX36" fmla="*/ 64205 w 5629738"/>
              <a:gd name="connsiteY36" fmla="*/ 7189772 h 7192213"/>
              <a:gd name="connsiteX37" fmla="*/ 28826 w 5629738"/>
              <a:gd name="connsiteY37" fmla="*/ 7165867 h 7192213"/>
              <a:gd name="connsiteX38" fmla="*/ 28826 w 5629738"/>
              <a:gd name="connsiteY38" fmla="*/ 6079439 h 7192213"/>
              <a:gd name="connsiteX39" fmla="*/ 18871 w 5629738"/>
              <a:gd name="connsiteY39" fmla="*/ 6043977 h 7192213"/>
              <a:gd name="connsiteX40" fmla="*/ 28826 w 5629738"/>
              <a:gd name="connsiteY40" fmla="*/ 6007501 h 7192213"/>
              <a:gd name="connsiteX41" fmla="*/ 28826 w 5629738"/>
              <a:gd name="connsiteY41" fmla="*/ 5521424 h 7192213"/>
              <a:gd name="connsiteX42" fmla="*/ 28826 w 5629738"/>
              <a:gd name="connsiteY42" fmla="*/ 5456903 h 7192213"/>
              <a:gd name="connsiteX43" fmla="*/ 18216 w 5629738"/>
              <a:gd name="connsiteY43" fmla="*/ 5420866 h 7192213"/>
              <a:gd name="connsiteX44" fmla="*/ 6056 w 5629738"/>
              <a:gd name="connsiteY44" fmla="*/ 5384020 h 7192213"/>
              <a:gd name="connsiteX45" fmla="*/ 815 w 5629738"/>
              <a:gd name="connsiteY45" fmla="*/ 5348515 h 7192213"/>
              <a:gd name="connsiteX46" fmla="*/ 0 w 5629738"/>
              <a:gd name="connsiteY46"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6736614 h 7192213"/>
              <a:gd name="connsiteX31" fmla="*/ 5629737 w 5629738"/>
              <a:gd name="connsiteY31" fmla="*/ 7158780 h 7192213"/>
              <a:gd name="connsiteX32" fmla="*/ 5596210 w 5629738"/>
              <a:gd name="connsiteY32" fmla="*/ 7192213 h 7192213"/>
              <a:gd name="connsiteX33" fmla="*/ 1982520 w 5629738"/>
              <a:gd name="connsiteY33" fmla="*/ 7192213 h 7192213"/>
              <a:gd name="connsiteX34" fmla="*/ 1976650 w 5629738"/>
              <a:gd name="connsiteY34" fmla="*/ 7189772 h 7192213"/>
              <a:gd name="connsiteX35" fmla="*/ 64205 w 5629738"/>
              <a:gd name="connsiteY35" fmla="*/ 7189772 h 7192213"/>
              <a:gd name="connsiteX36" fmla="*/ 28826 w 5629738"/>
              <a:gd name="connsiteY36" fmla="*/ 7165867 h 7192213"/>
              <a:gd name="connsiteX37" fmla="*/ 28826 w 5629738"/>
              <a:gd name="connsiteY37" fmla="*/ 6079439 h 7192213"/>
              <a:gd name="connsiteX38" fmla="*/ 18871 w 5629738"/>
              <a:gd name="connsiteY38" fmla="*/ 6043977 h 7192213"/>
              <a:gd name="connsiteX39" fmla="*/ 28826 w 5629738"/>
              <a:gd name="connsiteY39" fmla="*/ 6007501 h 7192213"/>
              <a:gd name="connsiteX40" fmla="*/ 28826 w 5629738"/>
              <a:gd name="connsiteY40" fmla="*/ 5521424 h 7192213"/>
              <a:gd name="connsiteX41" fmla="*/ 28826 w 5629738"/>
              <a:gd name="connsiteY41" fmla="*/ 5456903 h 7192213"/>
              <a:gd name="connsiteX42" fmla="*/ 18216 w 5629738"/>
              <a:gd name="connsiteY42" fmla="*/ 5420866 h 7192213"/>
              <a:gd name="connsiteX43" fmla="*/ 6056 w 5629738"/>
              <a:gd name="connsiteY43" fmla="*/ 5384020 h 7192213"/>
              <a:gd name="connsiteX44" fmla="*/ 815 w 5629738"/>
              <a:gd name="connsiteY44" fmla="*/ 5348515 h 7192213"/>
              <a:gd name="connsiteX45" fmla="*/ 0 w 5629738"/>
              <a:gd name="connsiteY45"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7158780 h 7192213"/>
              <a:gd name="connsiteX31" fmla="*/ 5596210 w 5629738"/>
              <a:gd name="connsiteY31" fmla="*/ 7192213 h 7192213"/>
              <a:gd name="connsiteX32" fmla="*/ 1982520 w 5629738"/>
              <a:gd name="connsiteY32" fmla="*/ 7192213 h 7192213"/>
              <a:gd name="connsiteX33" fmla="*/ 1976650 w 5629738"/>
              <a:gd name="connsiteY33" fmla="*/ 7189772 h 7192213"/>
              <a:gd name="connsiteX34" fmla="*/ 64205 w 5629738"/>
              <a:gd name="connsiteY34" fmla="*/ 7189772 h 7192213"/>
              <a:gd name="connsiteX35" fmla="*/ 28826 w 5629738"/>
              <a:gd name="connsiteY35" fmla="*/ 7165867 h 7192213"/>
              <a:gd name="connsiteX36" fmla="*/ 28826 w 5629738"/>
              <a:gd name="connsiteY36" fmla="*/ 6079439 h 7192213"/>
              <a:gd name="connsiteX37" fmla="*/ 18871 w 5629738"/>
              <a:gd name="connsiteY37" fmla="*/ 6043977 h 7192213"/>
              <a:gd name="connsiteX38" fmla="*/ 28826 w 5629738"/>
              <a:gd name="connsiteY38" fmla="*/ 6007501 h 7192213"/>
              <a:gd name="connsiteX39" fmla="*/ 28826 w 5629738"/>
              <a:gd name="connsiteY39" fmla="*/ 5521424 h 7192213"/>
              <a:gd name="connsiteX40" fmla="*/ 28826 w 5629738"/>
              <a:gd name="connsiteY40" fmla="*/ 5456903 h 7192213"/>
              <a:gd name="connsiteX41" fmla="*/ 18216 w 5629738"/>
              <a:gd name="connsiteY41" fmla="*/ 5420866 h 7192213"/>
              <a:gd name="connsiteX42" fmla="*/ 6056 w 5629738"/>
              <a:gd name="connsiteY42" fmla="*/ 5384020 h 7192213"/>
              <a:gd name="connsiteX43" fmla="*/ 815 w 5629738"/>
              <a:gd name="connsiteY43" fmla="*/ 5348515 h 7192213"/>
              <a:gd name="connsiteX44" fmla="*/ 0 w 5629738"/>
              <a:gd name="connsiteY44"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7158780 h 7192213"/>
              <a:gd name="connsiteX30" fmla="*/ 5596210 w 5629738"/>
              <a:gd name="connsiteY30" fmla="*/ 7192213 h 7192213"/>
              <a:gd name="connsiteX31" fmla="*/ 1982520 w 5629738"/>
              <a:gd name="connsiteY31" fmla="*/ 7192213 h 7192213"/>
              <a:gd name="connsiteX32" fmla="*/ 1976650 w 5629738"/>
              <a:gd name="connsiteY32" fmla="*/ 7189772 h 7192213"/>
              <a:gd name="connsiteX33" fmla="*/ 64205 w 5629738"/>
              <a:gd name="connsiteY33" fmla="*/ 7189772 h 7192213"/>
              <a:gd name="connsiteX34" fmla="*/ 28826 w 5629738"/>
              <a:gd name="connsiteY34" fmla="*/ 7165867 h 7192213"/>
              <a:gd name="connsiteX35" fmla="*/ 28826 w 5629738"/>
              <a:gd name="connsiteY35" fmla="*/ 6079439 h 7192213"/>
              <a:gd name="connsiteX36" fmla="*/ 18871 w 5629738"/>
              <a:gd name="connsiteY36" fmla="*/ 6043977 h 7192213"/>
              <a:gd name="connsiteX37" fmla="*/ 28826 w 5629738"/>
              <a:gd name="connsiteY37" fmla="*/ 6007501 h 7192213"/>
              <a:gd name="connsiteX38" fmla="*/ 28826 w 5629738"/>
              <a:gd name="connsiteY38" fmla="*/ 5521424 h 7192213"/>
              <a:gd name="connsiteX39" fmla="*/ 28826 w 5629738"/>
              <a:gd name="connsiteY39" fmla="*/ 5456903 h 7192213"/>
              <a:gd name="connsiteX40" fmla="*/ 18216 w 5629738"/>
              <a:gd name="connsiteY40" fmla="*/ 5420866 h 7192213"/>
              <a:gd name="connsiteX41" fmla="*/ 6056 w 5629738"/>
              <a:gd name="connsiteY41" fmla="*/ 5384020 h 7192213"/>
              <a:gd name="connsiteX42" fmla="*/ 815 w 5629738"/>
              <a:gd name="connsiteY42" fmla="*/ 5348515 h 7192213"/>
              <a:gd name="connsiteX43" fmla="*/ 0 w 5629738"/>
              <a:gd name="connsiteY43"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1976650 w 5633928"/>
              <a:gd name="connsiteY31" fmla="*/ 7189772 h 7192213"/>
              <a:gd name="connsiteX32" fmla="*/ 64205 w 5633928"/>
              <a:gd name="connsiteY32" fmla="*/ 7189772 h 7192213"/>
              <a:gd name="connsiteX33" fmla="*/ 28826 w 5633928"/>
              <a:gd name="connsiteY33" fmla="*/ 7165867 h 7192213"/>
              <a:gd name="connsiteX34" fmla="*/ 28826 w 5633928"/>
              <a:gd name="connsiteY34" fmla="*/ 6079439 h 7192213"/>
              <a:gd name="connsiteX35" fmla="*/ 18871 w 5633928"/>
              <a:gd name="connsiteY35" fmla="*/ 6043977 h 7192213"/>
              <a:gd name="connsiteX36" fmla="*/ 28826 w 5633928"/>
              <a:gd name="connsiteY36" fmla="*/ 6007501 h 7192213"/>
              <a:gd name="connsiteX37" fmla="*/ 28826 w 5633928"/>
              <a:gd name="connsiteY37" fmla="*/ 5521424 h 7192213"/>
              <a:gd name="connsiteX38" fmla="*/ 28826 w 5633928"/>
              <a:gd name="connsiteY38" fmla="*/ 5456903 h 7192213"/>
              <a:gd name="connsiteX39" fmla="*/ 18216 w 5633928"/>
              <a:gd name="connsiteY39" fmla="*/ 5420866 h 7192213"/>
              <a:gd name="connsiteX40" fmla="*/ 6056 w 5633928"/>
              <a:gd name="connsiteY40" fmla="*/ 5384020 h 7192213"/>
              <a:gd name="connsiteX41" fmla="*/ 815 w 5633928"/>
              <a:gd name="connsiteY41" fmla="*/ 5348515 h 7192213"/>
              <a:gd name="connsiteX42" fmla="*/ 0 w 5633928"/>
              <a:gd name="connsiteY42"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64205 w 5633928"/>
              <a:gd name="connsiteY31" fmla="*/ 7189772 h 7192213"/>
              <a:gd name="connsiteX32" fmla="*/ 28826 w 5633928"/>
              <a:gd name="connsiteY32" fmla="*/ 7165867 h 7192213"/>
              <a:gd name="connsiteX33" fmla="*/ 28826 w 5633928"/>
              <a:gd name="connsiteY33" fmla="*/ 6079439 h 7192213"/>
              <a:gd name="connsiteX34" fmla="*/ 18871 w 5633928"/>
              <a:gd name="connsiteY34" fmla="*/ 6043977 h 7192213"/>
              <a:gd name="connsiteX35" fmla="*/ 28826 w 5633928"/>
              <a:gd name="connsiteY35" fmla="*/ 6007501 h 7192213"/>
              <a:gd name="connsiteX36" fmla="*/ 28826 w 5633928"/>
              <a:gd name="connsiteY36" fmla="*/ 5521424 h 7192213"/>
              <a:gd name="connsiteX37" fmla="*/ 28826 w 5633928"/>
              <a:gd name="connsiteY37" fmla="*/ 5456903 h 7192213"/>
              <a:gd name="connsiteX38" fmla="*/ 18216 w 5633928"/>
              <a:gd name="connsiteY38" fmla="*/ 5420866 h 7192213"/>
              <a:gd name="connsiteX39" fmla="*/ 6056 w 5633928"/>
              <a:gd name="connsiteY39" fmla="*/ 5384020 h 7192213"/>
              <a:gd name="connsiteX40" fmla="*/ 815 w 5633928"/>
              <a:gd name="connsiteY40" fmla="*/ 5348515 h 7192213"/>
              <a:gd name="connsiteX41" fmla="*/ 0 w 5633928"/>
              <a:gd name="connsiteY41"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64205 w 5633928"/>
              <a:gd name="connsiteY30" fmla="*/ 7189772 h 7192213"/>
              <a:gd name="connsiteX31" fmla="*/ 28826 w 5633928"/>
              <a:gd name="connsiteY31" fmla="*/ 7165867 h 7192213"/>
              <a:gd name="connsiteX32" fmla="*/ 28826 w 5633928"/>
              <a:gd name="connsiteY32" fmla="*/ 6079439 h 7192213"/>
              <a:gd name="connsiteX33" fmla="*/ 18871 w 5633928"/>
              <a:gd name="connsiteY33" fmla="*/ 6043977 h 7192213"/>
              <a:gd name="connsiteX34" fmla="*/ 28826 w 5633928"/>
              <a:gd name="connsiteY34" fmla="*/ 6007501 h 7192213"/>
              <a:gd name="connsiteX35" fmla="*/ 28826 w 5633928"/>
              <a:gd name="connsiteY35" fmla="*/ 5521424 h 7192213"/>
              <a:gd name="connsiteX36" fmla="*/ 28826 w 5633928"/>
              <a:gd name="connsiteY36" fmla="*/ 5456903 h 7192213"/>
              <a:gd name="connsiteX37" fmla="*/ 18216 w 5633928"/>
              <a:gd name="connsiteY37" fmla="*/ 5420866 h 7192213"/>
              <a:gd name="connsiteX38" fmla="*/ 6056 w 5633928"/>
              <a:gd name="connsiteY38" fmla="*/ 5384020 h 7192213"/>
              <a:gd name="connsiteX39" fmla="*/ 815 w 5633928"/>
              <a:gd name="connsiteY39" fmla="*/ 5348515 h 7192213"/>
              <a:gd name="connsiteX40" fmla="*/ 0 w 5633928"/>
              <a:gd name="connsiteY40"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5549063 w 5633928"/>
              <a:gd name="connsiteY21" fmla="*/ 0 h 7192213"/>
              <a:gd name="connsiteX22" fmla="*/ 5549068 w 5633928"/>
              <a:gd name="connsiteY22" fmla="*/ 2 h 7192213"/>
              <a:gd name="connsiteX23" fmla="*/ 5553587 w 5633928"/>
              <a:gd name="connsiteY23" fmla="*/ 0 h 7192213"/>
              <a:gd name="connsiteX24" fmla="*/ 5559961 w 5633928"/>
              <a:gd name="connsiteY24" fmla="*/ 3034 h 7192213"/>
              <a:gd name="connsiteX25" fmla="*/ 5596211 w 5633928"/>
              <a:gd name="connsiteY25" fmla="*/ 3034 h 7192213"/>
              <a:gd name="connsiteX26" fmla="*/ 5629738 w 5633928"/>
              <a:gd name="connsiteY26" fmla="*/ 36562 h 7192213"/>
              <a:gd name="connsiteX27" fmla="*/ 5629737 w 5633928"/>
              <a:gd name="connsiteY27" fmla="*/ 7158780 h 7192213"/>
              <a:gd name="connsiteX28" fmla="*/ 5596210 w 5633928"/>
              <a:gd name="connsiteY28" fmla="*/ 7192213 h 7192213"/>
              <a:gd name="connsiteX29" fmla="*/ 64205 w 5633928"/>
              <a:gd name="connsiteY29" fmla="*/ 7189772 h 7192213"/>
              <a:gd name="connsiteX30" fmla="*/ 28826 w 5633928"/>
              <a:gd name="connsiteY30" fmla="*/ 7165867 h 7192213"/>
              <a:gd name="connsiteX31" fmla="*/ 28826 w 5633928"/>
              <a:gd name="connsiteY31" fmla="*/ 6079439 h 7192213"/>
              <a:gd name="connsiteX32" fmla="*/ 18871 w 5633928"/>
              <a:gd name="connsiteY32" fmla="*/ 6043977 h 7192213"/>
              <a:gd name="connsiteX33" fmla="*/ 28826 w 5633928"/>
              <a:gd name="connsiteY33" fmla="*/ 6007501 h 7192213"/>
              <a:gd name="connsiteX34" fmla="*/ 28826 w 5633928"/>
              <a:gd name="connsiteY34" fmla="*/ 5521424 h 7192213"/>
              <a:gd name="connsiteX35" fmla="*/ 28826 w 5633928"/>
              <a:gd name="connsiteY35" fmla="*/ 5456903 h 7192213"/>
              <a:gd name="connsiteX36" fmla="*/ 18216 w 5633928"/>
              <a:gd name="connsiteY36" fmla="*/ 5420866 h 7192213"/>
              <a:gd name="connsiteX37" fmla="*/ 6056 w 5633928"/>
              <a:gd name="connsiteY37" fmla="*/ 5384020 h 7192213"/>
              <a:gd name="connsiteX38" fmla="*/ 815 w 5633928"/>
              <a:gd name="connsiteY38" fmla="*/ 5348515 h 7192213"/>
              <a:gd name="connsiteX39" fmla="*/ 0 w 5633928"/>
              <a:gd name="connsiteY39"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59961 w 5633928"/>
              <a:gd name="connsiteY23" fmla="*/ 3034 h 7192213"/>
              <a:gd name="connsiteX24" fmla="*/ 5596211 w 5633928"/>
              <a:gd name="connsiteY24" fmla="*/ 3034 h 7192213"/>
              <a:gd name="connsiteX25" fmla="*/ 5629738 w 5633928"/>
              <a:gd name="connsiteY25" fmla="*/ 36562 h 7192213"/>
              <a:gd name="connsiteX26" fmla="*/ 5629737 w 5633928"/>
              <a:gd name="connsiteY26" fmla="*/ 7158780 h 7192213"/>
              <a:gd name="connsiteX27" fmla="*/ 5596210 w 5633928"/>
              <a:gd name="connsiteY27" fmla="*/ 7192213 h 7192213"/>
              <a:gd name="connsiteX28" fmla="*/ 64205 w 5633928"/>
              <a:gd name="connsiteY28" fmla="*/ 7189772 h 7192213"/>
              <a:gd name="connsiteX29" fmla="*/ 28826 w 5633928"/>
              <a:gd name="connsiteY29" fmla="*/ 7165867 h 7192213"/>
              <a:gd name="connsiteX30" fmla="*/ 28826 w 5633928"/>
              <a:gd name="connsiteY30" fmla="*/ 6079439 h 7192213"/>
              <a:gd name="connsiteX31" fmla="*/ 18871 w 5633928"/>
              <a:gd name="connsiteY31" fmla="*/ 6043977 h 7192213"/>
              <a:gd name="connsiteX32" fmla="*/ 28826 w 5633928"/>
              <a:gd name="connsiteY32" fmla="*/ 6007501 h 7192213"/>
              <a:gd name="connsiteX33" fmla="*/ 28826 w 5633928"/>
              <a:gd name="connsiteY33" fmla="*/ 5521424 h 7192213"/>
              <a:gd name="connsiteX34" fmla="*/ 28826 w 5633928"/>
              <a:gd name="connsiteY34" fmla="*/ 5456903 h 7192213"/>
              <a:gd name="connsiteX35" fmla="*/ 18216 w 5633928"/>
              <a:gd name="connsiteY35" fmla="*/ 5420866 h 7192213"/>
              <a:gd name="connsiteX36" fmla="*/ 6056 w 5633928"/>
              <a:gd name="connsiteY36" fmla="*/ 5384020 h 7192213"/>
              <a:gd name="connsiteX37" fmla="*/ 815 w 5633928"/>
              <a:gd name="connsiteY37" fmla="*/ 5348515 h 7192213"/>
              <a:gd name="connsiteX38" fmla="*/ 0 w 5633928"/>
              <a:gd name="connsiteY38"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96211 w 5633928"/>
              <a:gd name="connsiteY23" fmla="*/ 3034 h 7192213"/>
              <a:gd name="connsiteX24" fmla="*/ 5629738 w 5633928"/>
              <a:gd name="connsiteY24" fmla="*/ 36562 h 7192213"/>
              <a:gd name="connsiteX25" fmla="*/ 5629737 w 5633928"/>
              <a:gd name="connsiteY25" fmla="*/ 7158780 h 7192213"/>
              <a:gd name="connsiteX26" fmla="*/ 5596210 w 5633928"/>
              <a:gd name="connsiteY26" fmla="*/ 7192213 h 7192213"/>
              <a:gd name="connsiteX27" fmla="*/ 64205 w 5633928"/>
              <a:gd name="connsiteY27" fmla="*/ 7189772 h 7192213"/>
              <a:gd name="connsiteX28" fmla="*/ 28826 w 5633928"/>
              <a:gd name="connsiteY28" fmla="*/ 7165867 h 7192213"/>
              <a:gd name="connsiteX29" fmla="*/ 28826 w 5633928"/>
              <a:gd name="connsiteY29" fmla="*/ 6079439 h 7192213"/>
              <a:gd name="connsiteX30" fmla="*/ 18871 w 5633928"/>
              <a:gd name="connsiteY30" fmla="*/ 6043977 h 7192213"/>
              <a:gd name="connsiteX31" fmla="*/ 28826 w 5633928"/>
              <a:gd name="connsiteY31" fmla="*/ 6007501 h 7192213"/>
              <a:gd name="connsiteX32" fmla="*/ 28826 w 5633928"/>
              <a:gd name="connsiteY32" fmla="*/ 5521424 h 7192213"/>
              <a:gd name="connsiteX33" fmla="*/ 28826 w 5633928"/>
              <a:gd name="connsiteY33" fmla="*/ 5456903 h 7192213"/>
              <a:gd name="connsiteX34" fmla="*/ 18216 w 5633928"/>
              <a:gd name="connsiteY34" fmla="*/ 5420866 h 7192213"/>
              <a:gd name="connsiteX35" fmla="*/ 6056 w 5633928"/>
              <a:gd name="connsiteY35" fmla="*/ 5384020 h 7192213"/>
              <a:gd name="connsiteX36" fmla="*/ 815 w 5633928"/>
              <a:gd name="connsiteY36" fmla="*/ 5348515 h 7192213"/>
              <a:gd name="connsiteX37" fmla="*/ 0 w 5633928"/>
              <a:gd name="connsiteY37" fmla="*/ 5321182 h 71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33928" h="7192213">
                <a:moveTo>
                  <a:pt x="0" y="5321182"/>
                </a:moveTo>
                <a:lnTo>
                  <a:pt x="7176" y="5292545"/>
                </a:lnTo>
                <a:cubicBezTo>
                  <a:pt x="7874" y="5284550"/>
                  <a:pt x="3408" y="5282436"/>
                  <a:pt x="4191" y="5273215"/>
                </a:cubicBezTo>
                <a:lnTo>
                  <a:pt x="11880" y="5237214"/>
                </a:lnTo>
                <a:lnTo>
                  <a:pt x="18963" y="5184548"/>
                </a:lnTo>
                <a:lnTo>
                  <a:pt x="26514" y="5148294"/>
                </a:lnTo>
                <a:lnTo>
                  <a:pt x="28826" y="5141304"/>
                </a:lnTo>
                <a:lnTo>
                  <a:pt x="28826" y="4904080"/>
                </a:lnTo>
                <a:lnTo>
                  <a:pt x="26241" y="4886580"/>
                </a:lnTo>
                <a:lnTo>
                  <a:pt x="28826" y="4827542"/>
                </a:lnTo>
                <a:lnTo>
                  <a:pt x="25306" y="4818968"/>
                </a:lnTo>
                <a:lnTo>
                  <a:pt x="28826" y="4761248"/>
                </a:lnTo>
                <a:cubicBezTo>
                  <a:pt x="28328" y="4742134"/>
                  <a:pt x="29114" y="4709012"/>
                  <a:pt x="25835" y="4698008"/>
                </a:cubicBezTo>
                <a:lnTo>
                  <a:pt x="17801" y="4693286"/>
                </a:lnTo>
                <a:lnTo>
                  <a:pt x="17096" y="4679416"/>
                </a:lnTo>
                <a:cubicBezTo>
                  <a:pt x="17711" y="4678402"/>
                  <a:pt x="17198" y="4658407"/>
                  <a:pt x="17250" y="4657582"/>
                </a:cubicBezTo>
                <a:lnTo>
                  <a:pt x="25682" y="4608673"/>
                </a:lnTo>
                <a:lnTo>
                  <a:pt x="20696" y="27254"/>
                </a:lnTo>
                <a:cubicBezTo>
                  <a:pt x="28640" y="13408"/>
                  <a:pt x="30825" y="11178"/>
                  <a:pt x="44529" y="3139"/>
                </a:cubicBezTo>
                <a:lnTo>
                  <a:pt x="64219" y="24"/>
                </a:lnTo>
                <a:lnTo>
                  <a:pt x="5549063" y="0"/>
                </a:lnTo>
                <a:cubicBezTo>
                  <a:pt x="5549065" y="1"/>
                  <a:pt x="5549066" y="2"/>
                  <a:pt x="5549068" y="2"/>
                </a:cubicBezTo>
                <a:lnTo>
                  <a:pt x="5553587" y="0"/>
                </a:lnTo>
                <a:lnTo>
                  <a:pt x="5596211" y="3034"/>
                </a:lnTo>
                <a:cubicBezTo>
                  <a:pt x="5614708" y="3086"/>
                  <a:pt x="5629691" y="18066"/>
                  <a:pt x="5629738" y="36562"/>
                </a:cubicBezTo>
                <a:cubicBezTo>
                  <a:pt x="5635326" y="1229186"/>
                  <a:pt x="5635325" y="5966172"/>
                  <a:pt x="5629737" y="7158780"/>
                </a:cubicBezTo>
                <a:cubicBezTo>
                  <a:pt x="5629632" y="7177240"/>
                  <a:pt x="5614669" y="7192165"/>
                  <a:pt x="5596210" y="7192213"/>
                </a:cubicBezTo>
                <a:lnTo>
                  <a:pt x="64205" y="7189772"/>
                </a:lnTo>
                <a:cubicBezTo>
                  <a:pt x="44670" y="7189697"/>
                  <a:pt x="28876" y="7179028"/>
                  <a:pt x="28826" y="7165867"/>
                </a:cubicBezTo>
                <a:lnTo>
                  <a:pt x="28826" y="6079439"/>
                </a:lnTo>
                <a:lnTo>
                  <a:pt x="18871" y="6043977"/>
                </a:lnTo>
                <a:cubicBezTo>
                  <a:pt x="19309" y="6024074"/>
                  <a:pt x="25508" y="6019660"/>
                  <a:pt x="28826" y="6007501"/>
                </a:cubicBezTo>
                <a:lnTo>
                  <a:pt x="28826" y="5521424"/>
                </a:lnTo>
                <a:lnTo>
                  <a:pt x="28826" y="5456903"/>
                </a:lnTo>
                <a:lnTo>
                  <a:pt x="18216" y="5420866"/>
                </a:lnTo>
                <a:cubicBezTo>
                  <a:pt x="26699" y="5406368"/>
                  <a:pt x="10111" y="5395765"/>
                  <a:pt x="6056" y="5384020"/>
                </a:cubicBezTo>
                <a:lnTo>
                  <a:pt x="815" y="5348515"/>
                </a:lnTo>
                <a:cubicBezTo>
                  <a:pt x="543" y="5339404"/>
                  <a:pt x="272" y="5330293"/>
                  <a:pt x="0" y="5321182"/>
                </a:cubicBezTo>
                <a:close/>
              </a:path>
            </a:pathLst>
          </a:custGeom>
          <a:solidFill>
            <a:srgbClr val="FFFFFF"/>
          </a:solidFill>
          <a:ln w="1270" cap="flat">
            <a:noFill/>
            <a:prstDash val="solid"/>
            <a:miter/>
          </a:ln>
          <a:effectLst/>
        </p:spPr>
        <p:txBody>
          <a:bodyPr rtlCol="0" anchor="ctr"/>
          <a:lstStyle/>
          <a:p>
            <a:endParaRPr lang="en-US" dirty="0"/>
          </a:p>
        </p:txBody>
      </p:sp>
      <p:pic>
        <p:nvPicPr>
          <p:cNvPr id="4" name="Grafik 3" descr="Ein Bild, das Person, draußen, Sport, Gras enthält.&#10;&#10;Automatisch generierte Beschreibung">
            <a:extLst>
              <a:ext uri="{FF2B5EF4-FFF2-40B4-BE49-F238E27FC236}">
                <a16:creationId xmlns:a16="http://schemas.microsoft.com/office/drawing/2014/main" id="{3241F2E5-4503-E378-5F92-10391CF6E759}"/>
              </a:ext>
            </a:extLst>
          </p:cNvPr>
          <p:cNvPicPr>
            <a:picLocks noChangeAspect="1"/>
          </p:cNvPicPr>
          <p:nvPr/>
        </p:nvPicPr>
        <p:blipFill rotWithShape="1">
          <a:blip r:embed="rId2">
            <a:extLst>
              <a:ext uri="{28A0092B-C50C-407E-A947-70E740481C1C}">
                <a14:useLocalDpi xmlns:a14="http://schemas.microsoft.com/office/drawing/2010/main" val="0"/>
              </a:ext>
            </a:extLst>
          </a:blip>
          <a:srcRect l="7929" r="11028"/>
          <a:stretch/>
        </p:blipFill>
        <p:spPr>
          <a:xfrm rot="150635">
            <a:off x="4952814" y="1191766"/>
            <a:ext cx="6304829" cy="4376054"/>
          </a:xfrm>
          <a:prstGeom prst="rect">
            <a:avLst/>
          </a:prstGeom>
        </p:spPr>
      </p:pic>
      <p:sp>
        <p:nvSpPr>
          <p:cNvPr id="2" name="Titel 1">
            <a:extLst>
              <a:ext uri="{FF2B5EF4-FFF2-40B4-BE49-F238E27FC236}">
                <a16:creationId xmlns:a16="http://schemas.microsoft.com/office/drawing/2014/main" id="{2C2C46B9-B85C-178F-1E8C-482D16C719D6}"/>
              </a:ext>
            </a:extLst>
          </p:cNvPr>
          <p:cNvSpPr>
            <a:spLocks noGrp="1"/>
          </p:cNvSpPr>
          <p:nvPr>
            <p:ph type="title"/>
          </p:nvPr>
        </p:nvSpPr>
        <p:spPr>
          <a:xfrm>
            <a:off x="1219200" y="1138575"/>
            <a:ext cx="4876800" cy="3309835"/>
          </a:xfrm>
        </p:spPr>
        <p:txBody>
          <a:bodyPr vert="horz" lIns="91440" tIns="45720" rIns="91440" bIns="45720" rtlCol="0" anchor="t">
            <a:normAutofit/>
          </a:bodyPr>
          <a:lstStyle/>
          <a:p>
            <a:r>
              <a:rPr lang="en-US" sz="5400" dirty="0" err="1"/>
              <a:t>Wer</a:t>
            </a:r>
            <a:r>
              <a:rPr lang="en-US" sz="5400" dirty="0"/>
              <a:t> </a:t>
            </a:r>
            <a:r>
              <a:rPr lang="en-US" sz="5400" dirty="0" err="1"/>
              <a:t>steht</a:t>
            </a:r>
            <a:r>
              <a:rPr lang="en-US" sz="5400" dirty="0"/>
              <a:t> da </a:t>
            </a:r>
            <a:r>
              <a:rPr lang="en-US" sz="5400" dirty="0" err="1"/>
              <a:t>vorne</a:t>
            </a:r>
            <a:r>
              <a:rPr lang="en-US" sz="5400" dirty="0"/>
              <a:t> </a:t>
            </a:r>
            <a:r>
              <a:rPr lang="en-US" sz="5400" dirty="0" err="1"/>
              <a:t>eigentlich</a:t>
            </a:r>
            <a:r>
              <a:rPr lang="en-US" sz="5400" dirty="0"/>
              <a:t>?</a:t>
            </a:r>
          </a:p>
        </p:txBody>
      </p:sp>
      <p:grpSp>
        <p:nvGrpSpPr>
          <p:cNvPr id="22" name="Group 21">
            <a:extLst>
              <a:ext uri="{FF2B5EF4-FFF2-40B4-BE49-F238E27FC236}">
                <a16:creationId xmlns:a16="http://schemas.microsoft.com/office/drawing/2014/main" id="{5D3D3051-D223-4825-BE7D-C711315EE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520C5DCB-EAA5-4FFC-AA6E-08F8338DDD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C2C538F1-2196-4569-BA87-03877D5148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96DBDC-43C7-4705-94D0-B810DD691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C9F89986-CE0E-45E8-A509-FA70F6E36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Freeform: Shape 27">
            <a:extLst>
              <a:ext uri="{FF2B5EF4-FFF2-40B4-BE49-F238E27FC236}">
                <a16:creationId xmlns:a16="http://schemas.microsoft.com/office/drawing/2014/main" id="{0847B228-7D3B-4853-8273-2B7CDAF9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691138">
            <a:off x="10900084" y="526149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822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B40E4-AF14-CB26-59FB-EA1E3F359E6A}"/>
              </a:ext>
            </a:extLst>
          </p:cNvPr>
          <p:cNvSpPr>
            <a:spLocks noGrp="1"/>
          </p:cNvSpPr>
          <p:nvPr>
            <p:ph type="title"/>
          </p:nvPr>
        </p:nvSpPr>
        <p:spPr/>
        <p:txBody>
          <a:bodyPr/>
          <a:lstStyle/>
          <a:p>
            <a:r>
              <a:rPr lang="de-DE" dirty="0"/>
              <a:t>Der Strafstoß</a:t>
            </a:r>
          </a:p>
        </p:txBody>
      </p:sp>
      <p:sp>
        <p:nvSpPr>
          <p:cNvPr id="3" name="Inhaltsplatzhalter 2">
            <a:extLst>
              <a:ext uri="{FF2B5EF4-FFF2-40B4-BE49-F238E27FC236}">
                <a16:creationId xmlns:a16="http://schemas.microsoft.com/office/drawing/2014/main" id="{73A3A67D-40C7-D98B-C16E-2F6A6FA3FC01}"/>
              </a:ext>
            </a:extLst>
          </p:cNvPr>
          <p:cNvSpPr>
            <a:spLocks noGrp="1"/>
          </p:cNvSpPr>
          <p:nvPr>
            <p:ph idx="1"/>
          </p:nvPr>
        </p:nvSpPr>
        <p:spPr/>
        <p:txBody>
          <a:bodyPr>
            <a:normAutofit fontScale="92500" lnSpcReduction="10000"/>
          </a:bodyPr>
          <a:lstStyle/>
          <a:p>
            <a:pPr marL="0" indent="0">
              <a:buNone/>
            </a:pPr>
            <a:r>
              <a:rPr lang="de-DE" b="1" dirty="0"/>
              <a:t>Wann kommt es zu einem Strafstoß und wie wird dieser richtig ausgeführt?</a:t>
            </a:r>
          </a:p>
          <a:p>
            <a:pPr marL="0" indent="0">
              <a:buNone/>
            </a:pPr>
            <a:endParaRPr lang="de-DE" sz="100" b="1" dirty="0"/>
          </a:p>
          <a:p>
            <a:pPr marL="0" indent="0">
              <a:buNone/>
            </a:pPr>
            <a:r>
              <a:rPr lang="de-DE" dirty="0"/>
              <a:t>Kommt es zu einem Foulspiel innerhalb des 16m- Raumes, wird ein Strafstoß verhängt. Der Strafstoß wird durch einen Pfiff freigegeben. </a:t>
            </a:r>
          </a:p>
          <a:p>
            <a:pPr marL="0" indent="0">
              <a:buNone/>
            </a:pPr>
            <a:r>
              <a:rPr lang="de-DE" dirty="0"/>
              <a:t>Folgende Dinge müssen beachtet werden:</a:t>
            </a:r>
          </a:p>
          <a:p>
            <a:r>
              <a:rPr lang="de-DE" dirty="0"/>
              <a:t>Alle Spieler, außer der Schütze und der Torwart müssen sich außerhalb des 16m- Raumes befinden. </a:t>
            </a:r>
          </a:p>
          <a:p>
            <a:r>
              <a:rPr lang="de-DE" dirty="0"/>
              <a:t>Des Weiteren muss sich der Torwart so lange mit einem Fuß auf, hinter oder über der Linie befinden, bis der Ball durch den Schützen berührt wurde. </a:t>
            </a:r>
          </a:p>
          <a:p>
            <a:r>
              <a:rPr lang="de-DE" dirty="0"/>
              <a:t>Der Ball muss durch den Schützen nach vorne gespielt werden. </a:t>
            </a:r>
          </a:p>
          <a:p>
            <a:r>
              <a:rPr lang="de-DE" dirty="0"/>
              <a:t>Der Schütze darf während des Anlaufs nicht stehen bleiben und bei der Schussbewegung nicht täuschen. </a:t>
            </a:r>
          </a:p>
          <a:p>
            <a:pPr marL="0" indent="0">
              <a:buNone/>
            </a:pPr>
            <a:endParaRPr lang="de-DE" dirty="0"/>
          </a:p>
        </p:txBody>
      </p:sp>
    </p:spTree>
    <p:extLst>
      <p:ext uri="{BB962C8B-B14F-4D97-AF65-F5344CB8AC3E}">
        <p14:creationId xmlns:p14="http://schemas.microsoft.com/office/powerpoint/2010/main" val="423903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AF3CC9-B482-58C7-5809-3059C0B8489E}"/>
              </a:ext>
            </a:extLst>
          </p:cNvPr>
          <p:cNvSpPr>
            <a:spLocks noGrp="1"/>
          </p:cNvSpPr>
          <p:nvPr>
            <p:ph type="title"/>
          </p:nvPr>
        </p:nvSpPr>
        <p:spPr/>
        <p:txBody>
          <a:bodyPr/>
          <a:lstStyle/>
          <a:p>
            <a:r>
              <a:rPr lang="de-DE" dirty="0"/>
              <a:t>Regelfrage zu den Spielfortsetzungen</a:t>
            </a:r>
          </a:p>
        </p:txBody>
      </p:sp>
      <p:sp>
        <p:nvSpPr>
          <p:cNvPr id="3" name="Inhaltsplatzhalter 2">
            <a:extLst>
              <a:ext uri="{FF2B5EF4-FFF2-40B4-BE49-F238E27FC236}">
                <a16:creationId xmlns:a16="http://schemas.microsoft.com/office/drawing/2014/main" id="{AE4D03C8-BD27-17C8-83E0-4C7AF34C9BA5}"/>
              </a:ext>
            </a:extLst>
          </p:cNvPr>
          <p:cNvSpPr>
            <a:spLocks noGrp="1"/>
          </p:cNvSpPr>
          <p:nvPr>
            <p:ph idx="1"/>
          </p:nvPr>
        </p:nvSpPr>
        <p:spPr>
          <a:xfrm>
            <a:off x="1219199" y="2585884"/>
            <a:ext cx="9493250" cy="4117257"/>
          </a:xfrm>
        </p:spPr>
        <p:txBody>
          <a:bodyPr/>
          <a:lstStyle/>
          <a:p>
            <a:pPr marL="0" indent="0">
              <a:buNone/>
            </a:pPr>
            <a:r>
              <a:rPr lang="de-DE" dirty="0"/>
              <a:t>Max ist Stürmer von Trainer Achim, spielt aber manchmal auch bei Benjamin. Heute im Spiel gegen die Spielvereinigung aus </a:t>
            </a:r>
            <a:r>
              <a:rPr lang="de-DE" dirty="0" err="1"/>
              <a:t>Oberdusselbach</a:t>
            </a:r>
            <a:r>
              <a:rPr lang="de-DE" dirty="0"/>
              <a:t> kommt es zum Elfmeterschießen. Max läuft an und stoppt seinen Anlauf während der Schussbewegung um eine Bewegung des Torwartes nach links zu erkennen. Jetzt schießt er den Ball ganz easy ins rechte Eck. </a:t>
            </a:r>
          </a:p>
          <a:p>
            <a:pPr marL="0" indent="0">
              <a:buNone/>
            </a:pPr>
            <a:endParaRPr lang="de-DE" dirty="0">
              <a:solidFill>
                <a:schemeClr val="accent4">
                  <a:lumMod val="75000"/>
                </a:schemeClr>
              </a:solidFill>
            </a:endParaRPr>
          </a:p>
          <a:p>
            <a:pPr marL="0" indent="0">
              <a:buNone/>
            </a:pPr>
            <a:r>
              <a:rPr lang="de-DE" dirty="0">
                <a:solidFill>
                  <a:schemeClr val="accent4">
                    <a:lumMod val="75000"/>
                  </a:schemeClr>
                </a:solidFill>
              </a:rPr>
              <a:t>              Darf das Tor zählen?</a:t>
            </a:r>
          </a:p>
        </p:txBody>
      </p:sp>
      <p:sp>
        <p:nvSpPr>
          <p:cNvPr id="4" name="Textfeld 3">
            <a:extLst>
              <a:ext uri="{FF2B5EF4-FFF2-40B4-BE49-F238E27FC236}">
                <a16:creationId xmlns:a16="http://schemas.microsoft.com/office/drawing/2014/main" id="{A81D9547-A2F0-3C36-16B8-FC0C2ACAA11F}"/>
              </a:ext>
            </a:extLst>
          </p:cNvPr>
          <p:cNvSpPr txBox="1"/>
          <p:nvPr/>
        </p:nvSpPr>
        <p:spPr>
          <a:xfrm>
            <a:off x="6096000" y="5407992"/>
            <a:ext cx="5337298" cy="923330"/>
          </a:xfrm>
          <a:prstGeom prst="rect">
            <a:avLst/>
          </a:prstGeom>
          <a:noFill/>
        </p:spPr>
        <p:txBody>
          <a:bodyPr wrap="square" rtlCol="0">
            <a:spAutoFit/>
          </a:bodyPr>
          <a:lstStyle/>
          <a:p>
            <a:pPr algn="ctr"/>
            <a:r>
              <a:rPr lang="de-DE" b="1" dirty="0"/>
              <a:t>Lösung: </a:t>
            </a:r>
            <a:r>
              <a:rPr lang="de-DE" dirty="0"/>
              <a:t>Nein, das Tor darf </a:t>
            </a:r>
            <a:r>
              <a:rPr lang="de-DE" b="1" dirty="0"/>
              <a:t>nicht</a:t>
            </a:r>
            <a:r>
              <a:rPr lang="de-DE" dirty="0"/>
              <a:t> zählen, da Max unsportlich getäuscht hat.</a:t>
            </a:r>
          </a:p>
          <a:p>
            <a:pPr algn="ctr"/>
            <a:r>
              <a:rPr lang="de-DE" dirty="0"/>
              <a:t>Max erhält hierfür sogar die gelbe Karte.</a:t>
            </a:r>
          </a:p>
        </p:txBody>
      </p:sp>
    </p:spTree>
    <p:extLst>
      <p:ext uri="{BB962C8B-B14F-4D97-AF65-F5344CB8AC3E}">
        <p14:creationId xmlns:p14="http://schemas.microsoft.com/office/powerpoint/2010/main" val="37155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2DB77-65BA-E716-9EB2-2E48F2FD2135}"/>
              </a:ext>
            </a:extLst>
          </p:cNvPr>
          <p:cNvSpPr>
            <a:spLocks noGrp="1"/>
          </p:cNvSpPr>
          <p:nvPr>
            <p:ph type="title"/>
          </p:nvPr>
        </p:nvSpPr>
        <p:spPr>
          <a:xfrm>
            <a:off x="1219201" y="685801"/>
            <a:ext cx="9493249" cy="999203"/>
          </a:xfrm>
        </p:spPr>
        <p:txBody>
          <a:bodyPr/>
          <a:lstStyle/>
          <a:p>
            <a:r>
              <a:rPr lang="de-DE" dirty="0"/>
              <a:t>Rückpassregel</a:t>
            </a:r>
          </a:p>
        </p:txBody>
      </p:sp>
      <p:sp>
        <p:nvSpPr>
          <p:cNvPr id="3" name="Inhaltsplatzhalter 2">
            <a:extLst>
              <a:ext uri="{FF2B5EF4-FFF2-40B4-BE49-F238E27FC236}">
                <a16:creationId xmlns:a16="http://schemas.microsoft.com/office/drawing/2014/main" id="{EC5B3207-8D62-91B0-34A6-0E779F0A8B00}"/>
              </a:ext>
            </a:extLst>
          </p:cNvPr>
          <p:cNvSpPr>
            <a:spLocks noGrp="1"/>
          </p:cNvSpPr>
          <p:nvPr>
            <p:ph idx="1"/>
          </p:nvPr>
        </p:nvSpPr>
        <p:spPr>
          <a:xfrm>
            <a:off x="1219200" y="2045110"/>
            <a:ext cx="9493250" cy="4127089"/>
          </a:xfrm>
        </p:spPr>
        <p:txBody>
          <a:bodyPr>
            <a:normAutofit lnSpcReduction="10000"/>
          </a:bodyPr>
          <a:lstStyle/>
          <a:p>
            <a:pPr marL="0" indent="0">
              <a:buNone/>
            </a:pPr>
            <a:r>
              <a:rPr lang="de-DE" dirty="0"/>
              <a:t>Was besagt die Rückpassregel und wie wende ich sie richtig an?</a:t>
            </a:r>
          </a:p>
          <a:p>
            <a:pPr marL="0" indent="0">
              <a:buNone/>
            </a:pPr>
            <a:r>
              <a:rPr lang="de-DE" dirty="0"/>
              <a:t>Wird der Ball von einem Mitspieler des Torwarts </a:t>
            </a:r>
            <a:r>
              <a:rPr lang="de-DE" b="1" u="sng" dirty="0"/>
              <a:t>kontrolliert und mit dem Fuß</a:t>
            </a:r>
            <a:r>
              <a:rPr lang="de-DE" b="1" dirty="0"/>
              <a:t> </a:t>
            </a:r>
            <a:r>
              <a:rPr lang="de-DE" dirty="0"/>
              <a:t>zu seinem Torwart zurückgespielt und nimmt dieser den Ball innerhalb des eigenen 16m- Raumes in die Hand, wird…</a:t>
            </a:r>
          </a:p>
          <a:p>
            <a:pPr marL="0" indent="0">
              <a:buNone/>
            </a:pPr>
            <a:endParaRPr lang="de-DE" dirty="0"/>
          </a:p>
          <a:p>
            <a:pPr marL="0" indent="0">
              <a:buNone/>
            </a:pPr>
            <a:r>
              <a:rPr lang="de-DE" dirty="0"/>
              <a:t>…ein indirekter Freistoß am Ort des Vergehens verhängt! Es erfolgt keine persönliche Strafe.</a:t>
            </a:r>
          </a:p>
          <a:p>
            <a:pPr marL="0" indent="0">
              <a:buNone/>
            </a:pPr>
            <a:r>
              <a:rPr lang="de-DE" dirty="0"/>
              <a:t>(Diese Regel gilt auch bei einem Einwurf!)</a:t>
            </a:r>
          </a:p>
          <a:p>
            <a:pPr marL="0" indent="0">
              <a:buNone/>
            </a:pPr>
            <a:endParaRPr lang="de-DE" dirty="0"/>
          </a:p>
          <a:p>
            <a:pPr marL="0" indent="0">
              <a:buNone/>
            </a:pPr>
            <a:r>
              <a:rPr lang="de-DE" dirty="0"/>
              <a:t>Wird der Ball jedoch </a:t>
            </a:r>
            <a:r>
              <a:rPr lang="de-DE" i="1" u="sng" dirty="0"/>
              <a:t>unkontrolliert</a:t>
            </a:r>
            <a:r>
              <a:rPr lang="de-DE" dirty="0"/>
              <a:t> zurückgespielt, darf der Torwart den Ball aufnehmen. Auch, wenn der Ball zum Torwart geköpft wird, darf dieser den Ball aufnehmen. </a:t>
            </a:r>
          </a:p>
        </p:txBody>
      </p:sp>
    </p:spTree>
    <p:extLst>
      <p:ext uri="{BB962C8B-B14F-4D97-AF65-F5344CB8AC3E}">
        <p14:creationId xmlns:p14="http://schemas.microsoft.com/office/powerpoint/2010/main" val="29991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1" name="Group 36">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8" name="Group 37">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0" name="Straight Connector 39">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3" name="Rectangle 42">
            <a:extLst>
              <a:ext uri="{FF2B5EF4-FFF2-40B4-BE49-F238E27FC236}">
                <a16:creationId xmlns:a16="http://schemas.microsoft.com/office/drawing/2014/main" id="{FBE9DB16-5C17-4090-8D3F-03B9BAAB4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080BBA-334D-47E7-984F-354D2ADEE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65439" y="231439"/>
            <a:ext cx="6858000" cy="6395122"/>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Inhaltsplatzhalter 5">
            <a:extLst>
              <a:ext uri="{FF2B5EF4-FFF2-40B4-BE49-F238E27FC236}">
                <a16:creationId xmlns:a16="http://schemas.microsoft.com/office/drawing/2014/main" id="{6C2587CA-5806-7C0A-47FC-7F80830264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7537"/>
          <a:stretch/>
        </p:blipFill>
        <p:spPr>
          <a:xfrm>
            <a:off x="43546" y="0"/>
            <a:ext cx="12148453" cy="6858000"/>
          </a:xfrm>
        </p:spPr>
      </p:pic>
      <p:sp>
        <p:nvSpPr>
          <p:cNvPr id="2" name="Titel 1">
            <a:extLst>
              <a:ext uri="{FF2B5EF4-FFF2-40B4-BE49-F238E27FC236}">
                <a16:creationId xmlns:a16="http://schemas.microsoft.com/office/drawing/2014/main" id="{752CE50F-CA25-61D8-549B-835601DCEC36}"/>
              </a:ext>
            </a:extLst>
          </p:cNvPr>
          <p:cNvSpPr>
            <a:spLocks noGrp="1"/>
          </p:cNvSpPr>
          <p:nvPr>
            <p:ph type="title"/>
          </p:nvPr>
        </p:nvSpPr>
        <p:spPr>
          <a:xfrm>
            <a:off x="5520344" y="3508595"/>
            <a:ext cx="6252556" cy="2795015"/>
          </a:xfrm>
        </p:spPr>
        <p:txBody>
          <a:bodyPr vert="horz" lIns="91440" tIns="45720" rIns="91440" bIns="45720" rtlCol="0" anchor="t">
            <a:normAutofit/>
          </a:bodyPr>
          <a:lstStyle/>
          <a:p>
            <a:pPr algn="r"/>
            <a:r>
              <a:rPr lang="en-US" sz="6600" i="1" kern="1200" dirty="0">
                <a:solidFill>
                  <a:srgbClr val="000000"/>
                </a:solidFill>
                <a:highlight>
                  <a:srgbClr val="FFFF00"/>
                </a:highlight>
                <a:latin typeface="+mj-lt"/>
                <a:ea typeface="+mj-ea"/>
                <a:cs typeface="+mj-cs"/>
              </a:rPr>
              <a:t>Was </a:t>
            </a:r>
            <a:r>
              <a:rPr lang="en-US" sz="6600" i="1" kern="1200" dirty="0" err="1">
                <a:solidFill>
                  <a:srgbClr val="000000"/>
                </a:solidFill>
                <a:highlight>
                  <a:srgbClr val="FFFF00"/>
                </a:highlight>
                <a:latin typeface="+mj-lt"/>
                <a:ea typeface="+mj-ea"/>
                <a:cs typeface="+mj-cs"/>
              </a:rPr>
              <a:t>passiert</a:t>
            </a:r>
            <a:r>
              <a:rPr lang="en-US" sz="6600" i="1" kern="1200" dirty="0">
                <a:solidFill>
                  <a:srgbClr val="000000"/>
                </a:solidFill>
                <a:highlight>
                  <a:srgbClr val="FFFF00"/>
                </a:highlight>
                <a:latin typeface="+mj-lt"/>
                <a:ea typeface="+mj-ea"/>
                <a:cs typeface="+mj-cs"/>
              </a:rPr>
              <a:t> </a:t>
            </a:r>
            <a:r>
              <a:rPr lang="en-US" sz="6600" i="1" kern="1200" dirty="0" err="1">
                <a:solidFill>
                  <a:srgbClr val="000000"/>
                </a:solidFill>
                <a:highlight>
                  <a:srgbClr val="FFFF00"/>
                </a:highlight>
                <a:latin typeface="+mj-lt"/>
                <a:ea typeface="+mj-ea"/>
                <a:cs typeface="+mj-cs"/>
              </a:rPr>
              <a:t>hier</a:t>
            </a:r>
            <a:r>
              <a:rPr lang="en-US" sz="6600" i="1" kern="1200" dirty="0">
                <a:solidFill>
                  <a:srgbClr val="000000"/>
                </a:solidFill>
                <a:highlight>
                  <a:srgbClr val="FFFF00"/>
                </a:highlight>
                <a:latin typeface="+mj-lt"/>
                <a:ea typeface="+mj-ea"/>
                <a:cs typeface="+mj-cs"/>
              </a:rPr>
              <a:t>?</a:t>
            </a:r>
          </a:p>
        </p:txBody>
      </p:sp>
      <p:grpSp>
        <p:nvGrpSpPr>
          <p:cNvPr id="49" name="Group 48">
            <a:extLst>
              <a:ext uri="{FF2B5EF4-FFF2-40B4-BE49-F238E27FC236}">
                <a16:creationId xmlns:a16="http://schemas.microsoft.com/office/drawing/2014/main" id="{38C13093-F147-4C4E-9844-F01238DBC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0" name="Group 49">
              <a:extLst>
                <a:ext uri="{FF2B5EF4-FFF2-40B4-BE49-F238E27FC236}">
                  <a16:creationId xmlns:a16="http://schemas.microsoft.com/office/drawing/2014/main" id="{804050F4-5635-4D29-882B-9E26D607FC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2" name="Straight Connector 51">
                <a:extLst>
                  <a:ext uri="{FF2B5EF4-FFF2-40B4-BE49-F238E27FC236}">
                    <a16:creationId xmlns:a16="http://schemas.microsoft.com/office/drawing/2014/main" id="{D5B51A74-1848-4691-A276-A67B72C674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71BD7D0-08DD-4880-A93E-92454B00B1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62" name="Oval 50">
              <a:extLst>
                <a:ext uri="{FF2B5EF4-FFF2-40B4-BE49-F238E27FC236}">
                  <a16:creationId xmlns:a16="http://schemas.microsoft.com/office/drawing/2014/main" id="{CF9ECA97-80C4-4AFD-AC63-BCF6888FA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167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D7F82-FEE1-AB6D-DF3B-835DDF7C2D51}"/>
              </a:ext>
            </a:extLst>
          </p:cNvPr>
          <p:cNvSpPr>
            <a:spLocks noGrp="1"/>
          </p:cNvSpPr>
          <p:nvPr>
            <p:ph type="title"/>
          </p:nvPr>
        </p:nvSpPr>
        <p:spPr/>
        <p:txBody>
          <a:bodyPr/>
          <a:lstStyle/>
          <a:p>
            <a:r>
              <a:rPr lang="de-DE" dirty="0"/>
              <a:t>Regelfrage zu den Auswechselungen</a:t>
            </a:r>
          </a:p>
        </p:txBody>
      </p:sp>
      <p:sp>
        <p:nvSpPr>
          <p:cNvPr id="3" name="Inhaltsplatzhalter 2">
            <a:extLst>
              <a:ext uri="{FF2B5EF4-FFF2-40B4-BE49-F238E27FC236}">
                <a16:creationId xmlns:a16="http://schemas.microsoft.com/office/drawing/2014/main" id="{EA2D500E-A29F-A069-4ADD-CCE88E57A7C1}"/>
              </a:ext>
            </a:extLst>
          </p:cNvPr>
          <p:cNvSpPr>
            <a:spLocks noGrp="1"/>
          </p:cNvSpPr>
          <p:nvPr>
            <p:ph idx="1"/>
          </p:nvPr>
        </p:nvSpPr>
        <p:spPr>
          <a:xfrm>
            <a:off x="1071716" y="2091889"/>
            <a:ext cx="9493250" cy="3854167"/>
          </a:xfrm>
        </p:spPr>
        <p:txBody>
          <a:bodyPr/>
          <a:lstStyle/>
          <a:p>
            <a:pPr marL="0" indent="0">
              <a:buNone/>
            </a:pPr>
            <a:endParaRPr lang="de-DE" dirty="0"/>
          </a:p>
          <a:p>
            <a:pPr marL="0" indent="0">
              <a:buNone/>
            </a:pPr>
            <a:r>
              <a:rPr lang="de-DE" dirty="0"/>
              <a:t>Tilo ist Schiedsrichter bei einem Spiel der D-Junioren. Max ist einer der besten Spieler im Team und schießt regelmäßig viele Tore. Da Max heute jedoch bisher jeden Ball verloren hat und es einfach nicht sein Tag ist, will sein Trainer Achim ihn auswechseln. Für Max steht schon Jonas an der Seitenlinie bereit. In einer Spielunterbrechung bittet Achim den Schiedsrichter um einen Wechsel. Jetzt soll Max den Platz verlassen, macht es jedoch aus Trotz nicht, da er unbedingt noch ein Tor schießen möchte. Wie muss nun der Schiedsrichter Tilo fortfahren?</a:t>
            </a:r>
          </a:p>
        </p:txBody>
      </p:sp>
      <p:sp>
        <p:nvSpPr>
          <p:cNvPr id="4" name="Textfeld 3">
            <a:extLst>
              <a:ext uri="{FF2B5EF4-FFF2-40B4-BE49-F238E27FC236}">
                <a16:creationId xmlns:a16="http://schemas.microsoft.com/office/drawing/2014/main" id="{5A4B9EB7-5A8F-8335-4713-B15753DBED03}"/>
              </a:ext>
            </a:extLst>
          </p:cNvPr>
          <p:cNvSpPr txBox="1"/>
          <p:nvPr/>
        </p:nvSpPr>
        <p:spPr>
          <a:xfrm>
            <a:off x="3313471" y="5127522"/>
            <a:ext cx="7398977" cy="1200329"/>
          </a:xfrm>
          <a:prstGeom prst="rect">
            <a:avLst/>
          </a:prstGeom>
          <a:noFill/>
        </p:spPr>
        <p:txBody>
          <a:bodyPr wrap="square" rtlCol="0">
            <a:spAutoFit/>
          </a:bodyPr>
          <a:lstStyle/>
          <a:p>
            <a:r>
              <a:rPr lang="de-DE" b="1" dirty="0"/>
              <a:t>Lösung:</a:t>
            </a:r>
            <a:r>
              <a:rPr lang="de-DE" dirty="0"/>
              <a:t> Sicherlich wird Max mit seinem Trainer Achim einigen Ärger bekommen, jedoch steht dem Schiedsrichter Tilo lediglich die Spielfortführung zur Wahl. Der Wechsel wird nicht vollzogen und das Spiel wird so fortgesetzt. </a:t>
            </a:r>
          </a:p>
        </p:txBody>
      </p:sp>
    </p:spTree>
    <p:extLst>
      <p:ext uri="{BB962C8B-B14F-4D97-AF65-F5344CB8AC3E}">
        <p14:creationId xmlns:p14="http://schemas.microsoft.com/office/powerpoint/2010/main" val="320831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7CE9F-6450-21C2-E782-006718B039D0}"/>
              </a:ext>
            </a:extLst>
          </p:cNvPr>
          <p:cNvSpPr>
            <a:spLocks noGrp="1"/>
          </p:cNvSpPr>
          <p:nvPr>
            <p:ph type="title"/>
          </p:nvPr>
        </p:nvSpPr>
        <p:spPr>
          <a:xfrm>
            <a:off x="1219200" y="550607"/>
            <a:ext cx="9493249" cy="811059"/>
          </a:xfrm>
        </p:spPr>
        <p:txBody>
          <a:bodyPr/>
          <a:lstStyle/>
          <a:p>
            <a:r>
              <a:rPr lang="de-DE" dirty="0"/>
              <a:t>Ball im oder aus dem Spiel (Regel 9)</a:t>
            </a:r>
          </a:p>
        </p:txBody>
      </p:sp>
      <p:sp>
        <p:nvSpPr>
          <p:cNvPr id="3" name="Inhaltsplatzhalter 2">
            <a:extLst>
              <a:ext uri="{FF2B5EF4-FFF2-40B4-BE49-F238E27FC236}">
                <a16:creationId xmlns:a16="http://schemas.microsoft.com/office/drawing/2014/main" id="{FB3B4226-433B-20FD-A083-BFD0DC51EBB6}"/>
              </a:ext>
            </a:extLst>
          </p:cNvPr>
          <p:cNvSpPr>
            <a:spLocks noGrp="1"/>
          </p:cNvSpPr>
          <p:nvPr>
            <p:ph idx="1"/>
          </p:nvPr>
        </p:nvSpPr>
        <p:spPr>
          <a:xfrm>
            <a:off x="1219200" y="1809135"/>
            <a:ext cx="9493250" cy="4611330"/>
          </a:xfrm>
        </p:spPr>
        <p:txBody>
          <a:bodyPr>
            <a:normAutofit fontScale="85000" lnSpcReduction="20000"/>
          </a:bodyPr>
          <a:lstStyle/>
          <a:p>
            <a:pPr marL="0" indent="0">
              <a:buNone/>
            </a:pPr>
            <a:r>
              <a:rPr lang="de-DE" b="1" dirty="0"/>
              <a:t>1. Ball aus dem Spiel </a:t>
            </a:r>
          </a:p>
          <a:p>
            <a:pPr marL="0" indent="0">
              <a:buNone/>
            </a:pPr>
            <a:r>
              <a:rPr lang="de-DE" dirty="0"/>
              <a:t>Der Ball ist aus dem Spiel, wenn: </a:t>
            </a:r>
          </a:p>
          <a:p>
            <a:pPr marL="0" indent="0">
              <a:buNone/>
            </a:pPr>
            <a:r>
              <a:rPr lang="de-DE" dirty="0"/>
              <a:t>	• er auf dem Boden oder in der Luft eine der Tor- oder Seitenlinien vollständig 	überquert hat, </a:t>
            </a:r>
          </a:p>
          <a:p>
            <a:pPr marL="0" indent="0">
              <a:buNone/>
            </a:pPr>
            <a:r>
              <a:rPr lang="de-DE" dirty="0"/>
              <a:t>	• das Spiel vom Schiedsrichter unterbrochen wurde, </a:t>
            </a:r>
          </a:p>
          <a:p>
            <a:pPr marL="0" indent="0">
              <a:buNone/>
            </a:pPr>
            <a:r>
              <a:rPr lang="de-DE" dirty="0"/>
              <a:t>	• er einen Spieloffiziellen berührt, aber auf dem Spielfeld bleibt und: </a:t>
            </a:r>
          </a:p>
          <a:p>
            <a:pPr marL="0" indent="0">
              <a:buNone/>
            </a:pPr>
            <a:r>
              <a:rPr lang="de-DE" dirty="0"/>
              <a:t>		• ein Team einen aussichtsreichen Angriff auslöst, </a:t>
            </a:r>
          </a:p>
          <a:p>
            <a:pPr marL="0" indent="0">
              <a:buNone/>
            </a:pPr>
            <a:r>
              <a:rPr lang="de-DE" dirty="0"/>
              <a:t>		• der Ball direkt ins Tor geht oder </a:t>
            </a:r>
          </a:p>
          <a:p>
            <a:pPr marL="0" indent="0">
              <a:buNone/>
            </a:pPr>
            <a:r>
              <a:rPr lang="de-DE" dirty="0"/>
              <a:t>		• der Ballbesitz wechselt. In all diesen Fällen wird das Spiel mit 			einem Schiedsrichterball fortgesetzt. </a:t>
            </a:r>
          </a:p>
          <a:p>
            <a:pPr marL="0" indent="0">
              <a:buNone/>
            </a:pPr>
            <a:endParaRPr lang="de-DE" sz="800" dirty="0"/>
          </a:p>
          <a:p>
            <a:pPr marL="0" indent="0">
              <a:buNone/>
            </a:pPr>
            <a:r>
              <a:rPr lang="de-DE" b="1" dirty="0"/>
              <a:t>2. Ball im Spiel </a:t>
            </a:r>
          </a:p>
          <a:p>
            <a:pPr marL="0" indent="0">
              <a:buNone/>
            </a:pPr>
            <a:r>
              <a:rPr lang="de-DE" dirty="0"/>
              <a:t>Der Ball ist zu jedem anderen Zeitpunkt im Spiel, auch wenn er einen Spieloffiziellen berührt oder von einem Torpfosten, der Querlatte oder einer Eckfahnenstange zurückspringt und auf dem Spielfeld bleibt.</a:t>
            </a:r>
          </a:p>
        </p:txBody>
      </p:sp>
    </p:spTree>
    <p:extLst>
      <p:ext uri="{BB962C8B-B14F-4D97-AF65-F5344CB8AC3E}">
        <p14:creationId xmlns:p14="http://schemas.microsoft.com/office/powerpoint/2010/main" val="13672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F9B57-F569-6CEB-5CD2-B7B6EE5D5DF3}"/>
              </a:ext>
            </a:extLst>
          </p:cNvPr>
          <p:cNvSpPr>
            <a:spLocks noGrp="1"/>
          </p:cNvSpPr>
          <p:nvPr>
            <p:ph type="title"/>
          </p:nvPr>
        </p:nvSpPr>
        <p:spPr/>
        <p:txBody>
          <a:bodyPr/>
          <a:lstStyle/>
          <a:p>
            <a:endParaRPr lang="de-DE"/>
          </a:p>
        </p:txBody>
      </p:sp>
      <p:pic>
        <p:nvPicPr>
          <p:cNvPr id="5" name="Inhaltsplatzhalter 4" descr="Ein Bild, das Ball, Gras, Fußball, Sportausrüstung enthält.&#10;&#10;Automatisch generierte Beschreibung">
            <a:extLst>
              <a:ext uri="{FF2B5EF4-FFF2-40B4-BE49-F238E27FC236}">
                <a16:creationId xmlns:a16="http://schemas.microsoft.com/office/drawing/2014/main" id="{B19C6759-38E9-E4E8-43EC-A9F6F07D9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224" y="657225"/>
            <a:ext cx="9855199" cy="5543550"/>
          </a:xfrm>
        </p:spPr>
      </p:pic>
    </p:spTree>
    <p:extLst>
      <p:ext uri="{BB962C8B-B14F-4D97-AF65-F5344CB8AC3E}">
        <p14:creationId xmlns:p14="http://schemas.microsoft.com/office/powerpoint/2010/main" val="386174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9FCD1-8BE8-75FF-2476-4050570FF21E}"/>
              </a:ext>
            </a:extLst>
          </p:cNvPr>
          <p:cNvSpPr>
            <a:spLocks noGrp="1"/>
          </p:cNvSpPr>
          <p:nvPr>
            <p:ph type="title"/>
          </p:nvPr>
        </p:nvSpPr>
        <p:spPr/>
        <p:txBody>
          <a:bodyPr>
            <a:normAutofit/>
          </a:bodyPr>
          <a:lstStyle/>
          <a:p>
            <a:r>
              <a:rPr lang="de-DE" sz="3600" dirty="0"/>
              <a:t>Regelfrage zu „Ball im oder aus dem Spiel“</a:t>
            </a:r>
          </a:p>
        </p:txBody>
      </p:sp>
      <p:sp>
        <p:nvSpPr>
          <p:cNvPr id="3" name="Inhaltsplatzhalter 2">
            <a:extLst>
              <a:ext uri="{FF2B5EF4-FFF2-40B4-BE49-F238E27FC236}">
                <a16:creationId xmlns:a16="http://schemas.microsoft.com/office/drawing/2014/main" id="{D622E038-E301-89F0-D6CA-2BE244AF659C}"/>
              </a:ext>
            </a:extLst>
          </p:cNvPr>
          <p:cNvSpPr>
            <a:spLocks noGrp="1"/>
          </p:cNvSpPr>
          <p:nvPr>
            <p:ph idx="1"/>
          </p:nvPr>
        </p:nvSpPr>
        <p:spPr>
          <a:xfrm>
            <a:off x="1219200" y="2638708"/>
            <a:ext cx="9493250" cy="3854167"/>
          </a:xfrm>
        </p:spPr>
        <p:txBody>
          <a:bodyPr/>
          <a:lstStyle/>
          <a:p>
            <a:pPr marL="0" indent="0">
              <a:buNone/>
            </a:pPr>
            <a:r>
              <a:rPr lang="de-DE" dirty="0"/>
              <a:t>Der Ball wird von Max in Richtung Jonas gespielt. Jonas nimmt den Ball jedoch nicht sauber an, sodass der Ball gegen die Mittelfahne rollt und anschließend wieder zu Jonas zurückkommt. Dieser rennt anschließend alleine auf das Tor zu und schießt ein Tor. Entscheidung?</a:t>
            </a:r>
          </a:p>
        </p:txBody>
      </p:sp>
      <p:sp>
        <p:nvSpPr>
          <p:cNvPr id="4" name="Textfeld 3">
            <a:extLst>
              <a:ext uri="{FF2B5EF4-FFF2-40B4-BE49-F238E27FC236}">
                <a16:creationId xmlns:a16="http://schemas.microsoft.com/office/drawing/2014/main" id="{BEB25D40-15D0-5C53-1A6B-05219C629128}"/>
              </a:ext>
            </a:extLst>
          </p:cNvPr>
          <p:cNvSpPr txBox="1"/>
          <p:nvPr/>
        </p:nvSpPr>
        <p:spPr>
          <a:xfrm>
            <a:off x="3569110" y="4565791"/>
            <a:ext cx="7757651" cy="1200329"/>
          </a:xfrm>
          <a:prstGeom prst="rect">
            <a:avLst/>
          </a:prstGeom>
          <a:noFill/>
        </p:spPr>
        <p:txBody>
          <a:bodyPr wrap="square" rtlCol="0">
            <a:spAutoFit/>
          </a:bodyPr>
          <a:lstStyle/>
          <a:p>
            <a:r>
              <a:rPr lang="de-DE" b="1" dirty="0"/>
              <a:t>Lösung:</a:t>
            </a:r>
            <a:r>
              <a:rPr lang="de-DE" dirty="0"/>
              <a:t> Einwurf für das gegnerische Team. Die Mittelfahne gehört nicht zur Spielfeldbegrenzung, sondern steht 1m außerhalb des Spielfeldes. Somit war der Ball im Aus und das Spiel muss mit einem Einwurf fortgesetzt werden.</a:t>
            </a:r>
          </a:p>
        </p:txBody>
      </p:sp>
    </p:spTree>
    <p:extLst>
      <p:ext uri="{BB962C8B-B14F-4D97-AF65-F5344CB8AC3E}">
        <p14:creationId xmlns:p14="http://schemas.microsoft.com/office/powerpoint/2010/main" val="7377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gende: mit Pfeil nach rechts 3">
            <a:extLst>
              <a:ext uri="{FF2B5EF4-FFF2-40B4-BE49-F238E27FC236}">
                <a16:creationId xmlns:a16="http://schemas.microsoft.com/office/drawing/2014/main" id="{631D38EC-1F54-1FBC-B2F6-9FF79FD6D0A6}"/>
              </a:ext>
            </a:extLst>
          </p:cNvPr>
          <p:cNvSpPr/>
          <p:nvPr/>
        </p:nvSpPr>
        <p:spPr>
          <a:xfrm>
            <a:off x="1219200" y="4199484"/>
            <a:ext cx="8062451" cy="2005781"/>
          </a:xfrm>
          <a:prstGeom prst="rightArrowCallout">
            <a:avLst>
              <a:gd name="adj1" fmla="val 18137"/>
              <a:gd name="adj2" fmla="val 22059"/>
              <a:gd name="adj3" fmla="val 25000"/>
              <a:gd name="adj4" fmla="val 79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2DD3F70B-9633-098E-7FDD-EDC999CF99E8}"/>
              </a:ext>
            </a:extLst>
          </p:cNvPr>
          <p:cNvSpPr>
            <a:spLocks noGrp="1"/>
          </p:cNvSpPr>
          <p:nvPr>
            <p:ph type="title"/>
          </p:nvPr>
        </p:nvSpPr>
        <p:spPr>
          <a:xfrm>
            <a:off x="1219201" y="568528"/>
            <a:ext cx="9493249" cy="930377"/>
          </a:xfrm>
        </p:spPr>
        <p:txBody>
          <a:bodyPr/>
          <a:lstStyle/>
          <a:p>
            <a:r>
              <a:rPr lang="de-DE" dirty="0"/>
              <a:t>Torerzielung (Regel 10.1.)</a:t>
            </a:r>
          </a:p>
        </p:txBody>
      </p:sp>
      <p:sp>
        <p:nvSpPr>
          <p:cNvPr id="3" name="Inhaltsplatzhalter 2">
            <a:extLst>
              <a:ext uri="{FF2B5EF4-FFF2-40B4-BE49-F238E27FC236}">
                <a16:creationId xmlns:a16="http://schemas.microsoft.com/office/drawing/2014/main" id="{BED508F0-FC0B-8AA9-E10D-F20358071368}"/>
              </a:ext>
            </a:extLst>
          </p:cNvPr>
          <p:cNvSpPr>
            <a:spLocks noGrp="1"/>
          </p:cNvSpPr>
          <p:nvPr>
            <p:ph idx="1"/>
          </p:nvPr>
        </p:nvSpPr>
        <p:spPr>
          <a:xfrm>
            <a:off x="1219200" y="1889124"/>
            <a:ext cx="9493250" cy="4968876"/>
          </a:xfrm>
        </p:spPr>
        <p:txBody>
          <a:bodyPr>
            <a:normAutofit/>
          </a:bodyPr>
          <a:lstStyle/>
          <a:p>
            <a:pPr marL="0" indent="0">
              <a:buNone/>
            </a:pPr>
            <a:r>
              <a:rPr lang="de-DE" i="1" dirty="0"/>
              <a:t>Wann wurde ein korrektes Tor erzielt?</a:t>
            </a:r>
          </a:p>
          <a:p>
            <a:pPr marL="0" indent="0">
              <a:buNone/>
            </a:pPr>
            <a:r>
              <a:rPr lang="de-DE" dirty="0"/>
              <a:t>Dieses ist der Fall, wenn der Ball die Torlinie </a:t>
            </a:r>
            <a:r>
              <a:rPr lang="de-DE" b="1" dirty="0"/>
              <a:t>im vollen Umfang </a:t>
            </a:r>
            <a:r>
              <a:rPr lang="de-DE" dirty="0"/>
              <a:t>überquert und zuvor </a:t>
            </a:r>
            <a:r>
              <a:rPr lang="de-DE" b="1" dirty="0"/>
              <a:t>kein Vergehen</a:t>
            </a:r>
            <a:r>
              <a:rPr lang="de-DE" dirty="0"/>
              <a:t> begangen wurde. Die Linie zählt auch in der Luft und ist gedanklich bis zur Latte hochzuziehen. </a:t>
            </a:r>
          </a:p>
          <a:p>
            <a:pPr marL="0" indent="0">
              <a:buNone/>
            </a:pPr>
            <a:endParaRPr lang="de-DE" sz="1100" dirty="0"/>
          </a:p>
          <a:p>
            <a:pPr marL="0" indent="0">
              <a:buNone/>
            </a:pPr>
            <a:r>
              <a:rPr lang="de-DE" sz="2000" b="1" dirty="0">
                <a:solidFill>
                  <a:srgbClr val="FF0000"/>
                </a:solidFill>
              </a:rPr>
              <a:t>!!!Achtung!!! Es gibt Sonderfälle:</a:t>
            </a:r>
          </a:p>
          <a:p>
            <a:r>
              <a:rPr lang="de-DE" b="1" dirty="0"/>
              <a:t>Einwurf direkt ins (eigene) Tor</a:t>
            </a:r>
          </a:p>
          <a:p>
            <a:r>
              <a:rPr lang="de-DE" b="1" dirty="0"/>
              <a:t>indirekter Freistoß</a:t>
            </a:r>
          </a:p>
          <a:p>
            <a:r>
              <a:rPr lang="de-DE" b="1" dirty="0"/>
              <a:t>Schiedsrichter-Ball ohne 2. Berührung ins Tor</a:t>
            </a:r>
            <a:endParaRPr lang="de-DE" dirty="0"/>
          </a:p>
          <a:p>
            <a:r>
              <a:rPr lang="de-DE" b="1" dirty="0"/>
              <a:t>Abwurf des Torhüters mit der Hand</a:t>
            </a:r>
          </a:p>
          <a:p>
            <a:r>
              <a:rPr lang="de-DE" b="1" dirty="0"/>
              <a:t>Freistoß des eigenen Teams führt zum direkten Eigentor</a:t>
            </a:r>
          </a:p>
        </p:txBody>
      </p:sp>
      <p:sp>
        <p:nvSpPr>
          <p:cNvPr id="5" name="Textfeld 4">
            <a:extLst>
              <a:ext uri="{FF2B5EF4-FFF2-40B4-BE49-F238E27FC236}">
                <a16:creationId xmlns:a16="http://schemas.microsoft.com/office/drawing/2014/main" id="{7979B7EC-F0BC-20EF-BB96-51C37C999F3F}"/>
              </a:ext>
            </a:extLst>
          </p:cNvPr>
          <p:cNvSpPr txBox="1"/>
          <p:nvPr/>
        </p:nvSpPr>
        <p:spPr>
          <a:xfrm>
            <a:off x="9497961" y="4402155"/>
            <a:ext cx="2094271" cy="1600438"/>
          </a:xfrm>
          <a:prstGeom prst="rect">
            <a:avLst/>
          </a:prstGeom>
          <a:solidFill>
            <a:schemeClr val="accent1">
              <a:lumMod val="40000"/>
              <a:lumOff val="60000"/>
            </a:schemeClr>
          </a:solidFill>
        </p:spPr>
        <p:txBody>
          <a:bodyPr wrap="square" rtlCol="0">
            <a:spAutoFit/>
          </a:bodyPr>
          <a:lstStyle/>
          <a:p>
            <a:pPr algn="ctr"/>
            <a:r>
              <a:rPr lang="de-DE" sz="1400" dirty="0"/>
              <a:t>In diesen Fällen kann </a:t>
            </a:r>
            <a:r>
              <a:rPr lang="de-DE" sz="1400" b="1" dirty="0"/>
              <a:t>kein</a:t>
            </a:r>
            <a:r>
              <a:rPr lang="de-DE" sz="1400" dirty="0"/>
              <a:t> Tor erzielt werden. Eine andere Spielfortsetzung wie z.B. der Abstoß ist die Folge. </a:t>
            </a:r>
          </a:p>
        </p:txBody>
      </p:sp>
    </p:spTree>
    <p:extLst>
      <p:ext uri="{BB962C8B-B14F-4D97-AF65-F5344CB8AC3E}">
        <p14:creationId xmlns:p14="http://schemas.microsoft.com/office/powerpoint/2010/main" val="2326725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AACA1-06A5-CB21-172E-533C771F0109}"/>
              </a:ext>
            </a:extLst>
          </p:cNvPr>
          <p:cNvSpPr>
            <a:spLocks noGrp="1"/>
          </p:cNvSpPr>
          <p:nvPr>
            <p:ph type="title"/>
          </p:nvPr>
        </p:nvSpPr>
        <p:spPr>
          <a:xfrm>
            <a:off x="698090" y="1229032"/>
            <a:ext cx="5397910" cy="1510481"/>
          </a:xfrm>
        </p:spPr>
        <p:txBody>
          <a:bodyPr/>
          <a:lstStyle/>
          <a:p>
            <a:pPr algn="ctr"/>
            <a:r>
              <a:rPr lang="de-DE" dirty="0"/>
              <a:t>Regelfrage zur Torerzielung</a:t>
            </a:r>
          </a:p>
        </p:txBody>
      </p:sp>
      <p:pic>
        <p:nvPicPr>
          <p:cNvPr id="4" name="Onlinemedien 3" title="Bundesliga’da 2018/19 sezonunda Stuttgart’ın kalesini koruyan Ron-Robert Zieler’den akıl almaz hata!">
            <a:hlinkClick r:id="" action="ppaction://media"/>
            <a:extLst>
              <a:ext uri="{FF2B5EF4-FFF2-40B4-BE49-F238E27FC236}">
                <a16:creationId xmlns:a16="http://schemas.microsoft.com/office/drawing/2014/main" id="{B574ECDE-8D23-97AC-B8F8-BC52ADB1790F}"/>
              </a:ext>
            </a:extLst>
          </p:cNvPr>
          <p:cNvPicPr>
            <a:picLocks noGrp="1" noRot="1" noChangeAspect="1"/>
          </p:cNvPicPr>
          <p:nvPr>
            <p:ph idx="1"/>
            <a:videoFile r:link="rId1"/>
          </p:nvPr>
        </p:nvPicPr>
        <p:blipFill>
          <a:blip r:embed="rId3"/>
          <a:stretch>
            <a:fillRect/>
          </a:stretch>
        </p:blipFill>
        <p:spPr>
          <a:xfrm>
            <a:off x="7305366" y="297009"/>
            <a:ext cx="3539614" cy="6263981"/>
          </a:xfrm>
          <a:prstGeom prst="rect">
            <a:avLst/>
          </a:prstGeom>
        </p:spPr>
      </p:pic>
      <p:sp>
        <p:nvSpPr>
          <p:cNvPr id="5" name="Textfeld 4">
            <a:extLst>
              <a:ext uri="{FF2B5EF4-FFF2-40B4-BE49-F238E27FC236}">
                <a16:creationId xmlns:a16="http://schemas.microsoft.com/office/drawing/2014/main" id="{C3EA9B79-7FD1-33B2-DCAE-10A9E7E8D589}"/>
              </a:ext>
            </a:extLst>
          </p:cNvPr>
          <p:cNvSpPr txBox="1"/>
          <p:nvPr/>
        </p:nvSpPr>
        <p:spPr>
          <a:xfrm>
            <a:off x="698090" y="3318690"/>
            <a:ext cx="4021393" cy="461665"/>
          </a:xfrm>
          <a:prstGeom prst="rect">
            <a:avLst/>
          </a:prstGeom>
          <a:noFill/>
        </p:spPr>
        <p:txBody>
          <a:bodyPr wrap="square" rtlCol="0">
            <a:spAutoFit/>
          </a:bodyPr>
          <a:lstStyle/>
          <a:p>
            <a:r>
              <a:rPr lang="de-DE" sz="2400" dirty="0">
                <a:solidFill>
                  <a:schemeClr val="accent4">
                    <a:lumMod val="75000"/>
                  </a:schemeClr>
                </a:solidFill>
              </a:rPr>
              <a:t>Darf das Tor zählen?</a:t>
            </a:r>
          </a:p>
        </p:txBody>
      </p:sp>
      <p:sp>
        <p:nvSpPr>
          <p:cNvPr id="6" name="Textfeld 5">
            <a:extLst>
              <a:ext uri="{FF2B5EF4-FFF2-40B4-BE49-F238E27FC236}">
                <a16:creationId xmlns:a16="http://schemas.microsoft.com/office/drawing/2014/main" id="{0F3F1546-2685-225B-896A-04DD0351C76B}"/>
              </a:ext>
            </a:extLst>
          </p:cNvPr>
          <p:cNvSpPr txBox="1"/>
          <p:nvPr/>
        </p:nvSpPr>
        <p:spPr>
          <a:xfrm>
            <a:off x="1750147" y="4151640"/>
            <a:ext cx="5112773" cy="1477328"/>
          </a:xfrm>
          <a:prstGeom prst="rect">
            <a:avLst/>
          </a:prstGeom>
          <a:noFill/>
        </p:spPr>
        <p:txBody>
          <a:bodyPr wrap="square" rtlCol="0">
            <a:spAutoFit/>
          </a:bodyPr>
          <a:lstStyle/>
          <a:p>
            <a:pPr algn="ctr"/>
            <a:r>
              <a:rPr lang="de-DE" b="1" dirty="0"/>
              <a:t>Lösung: </a:t>
            </a:r>
            <a:r>
              <a:rPr lang="de-DE" dirty="0"/>
              <a:t>Ja, das Tor zählt. Es handelt sich zwar um einen Einwurf, jedoch berührt der Torhüter den Ball minimal. </a:t>
            </a:r>
          </a:p>
          <a:p>
            <a:pPr algn="ctr"/>
            <a:r>
              <a:rPr lang="de-DE" dirty="0"/>
              <a:t>Berührt er den Ball nicht, gäbe es einen Eckstoß und kein Tor. </a:t>
            </a:r>
          </a:p>
        </p:txBody>
      </p:sp>
    </p:spTree>
    <p:extLst>
      <p:ext uri="{BB962C8B-B14F-4D97-AF65-F5344CB8AC3E}">
        <p14:creationId xmlns:p14="http://schemas.microsoft.com/office/powerpoint/2010/main" val="195505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79DFA4D1-A2F8-4D64-98F0-0711097CE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6F389745-E93E-4A1E-A7FF-5D64C5A33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94298">
            <a:off x="873215" y="576946"/>
            <a:ext cx="4605051" cy="5501608"/>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4">
            <a:extLst>
              <a:ext uri="{FF2B5EF4-FFF2-40B4-BE49-F238E27FC236}">
                <a16:creationId xmlns:a16="http://schemas.microsoft.com/office/drawing/2014/main" id="{C8CC8F0E-91AD-4492-9208-600E0067D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395334">
            <a:off x="858622" y="566333"/>
            <a:ext cx="4646439" cy="5500188"/>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78736 w 4553447"/>
              <a:gd name="connsiteY81" fmla="*/ 3839310 h 5549974"/>
              <a:gd name="connsiteX82" fmla="*/ 303426 w 4553447"/>
              <a:gd name="connsiteY8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78736 w 4553447"/>
              <a:gd name="connsiteY80" fmla="*/ 3839310 h 5549974"/>
              <a:gd name="connsiteX81" fmla="*/ 303426 w 4553447"/>
              <a:gd name="connsiteY8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990 w 4553447"/>
              <a:gd name="connsiteY73" fmla="*/ 5210500 h 5549974"/>
              <a:gd name="connsiteX74" fmla="*/ 8674 w 4553447"/>
              <a:gd name="connsiteY74" fmla="*/ 5204597 h 5549974"/>
              <a:gd name="connsiteX75" fmla="*/ 8091 w 4553447"/>
              <a:gd name="connsiteY75" fmla="*/ 5201441 h 5549974"/>
              <a:gd name="connsiteX76" fmla="*/ 7461 w 4553447"/>
              <a:gd name="connsiteY76" fmla="*/ 5189632 h 5549974"/>
              <a:gd name="connsiteX77" fmla="*/ 6877 w 4553447"/>
              <a:gd name="connsiteY77" fmla="*/ 5186477 h 5549974"/>
              <a:gd name="connsiteX78" fmla="*/ 7145 w 4553447"/>
              <a:gd name="connsiteY78" fmla="*/ 5183728 h 5549974"/>
              <a:gd name="connsiteX79" fmla="*/ 78736 w 4553447"/>
              <a:gd name="connsiteY79" fmla="*/ 3839310 h 5549974"/>
              <a:gd name="connsiteX80" fmla="*/ 303426 w 4553447"/>
              <a:gd name="connsiteY8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674 w 4553447"/>
              <a:gd name="connsiteY73" fmla="*/ 5204597 h 5549974"/>
              <a:gd name="connsiteX74" fmla="*/ 8091 w 4553447"/>
              <a:gd name="connsiteY74" fmla="*/ 5201441 h 5549974"/>
              <a:gd name="connsiteX75" fmla="*/ 7461 w 4553447"/>
              <a:gd name="connsiteY75" fmla="*/ 5189632 h 5549974"/>
              <a:gd name="connsiteX76" fmla="*/ 6877 w 4553447"/>
              <a:gd name="connsiteY76" fmla="*/ 5186477 h 5549974"/>
              <a:gd name="connsiteX77" fmla="*/ 7145 w 4553447"/>
              <a:gd name="connsiteY77" fmla="*/ 5183728 h 5549974"/>
              <a:gd name="connsiteX78" fmla="*/ 78736 w 4553447"/>
              <a:gd name="connsiteY78" fmla="*/ 3839310 h 5549974"/>
              <a:gd name="connsiteX79" fmla="*/ 303426 w 4553447"/>
              <a:gd name="connsiteY7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8721 w 4553447"/>
              <a:gd name="connsiteY72" fmla="*/ 5213249 h 5549974"/>
              <a:gd name="connsiteX73" fmla="*/ 8091 w 4553447"/>
              <a:gd name="connsiteY73" fmla="*/ 5201441 h 5549974"/>
              <a:gd name="connsiteX74" fmla="*/ 7461 w 4553447"/>
              <a:gd name="connsiteY74" fmla="*/ 5189632 h 5549974"/>
              <a:gd name="connsiteX75" fmla="*/ 6877 w 4553447"/>
              <a:gd name="connsiteY75" fmla="*/ 5186477 h 5549974"/>
              <a:gd name="connsiteX76" fmla="*/ 7145 w 4553447"/>
              <a:gd name="connsiteY76" fmla="*/ 5183728 h 5549974"/>
              <a:gd name="connsiteX77" fmla="*/ 78736 w 4553447"/>
              <a:gd name="connsiteY77" fmla="*/ 3839310 h 5549974"/>
              <a:gd name="connsiteX78" fmla="*/ 303426 w 4553447"/>
              <a:gd name="connsiteY78"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721 w 4553447"/>
              <a:gd name="connsiteY71" fmla="*/ 5213249 h 5549974"/>
              <a:gd name="connsiteX72" fmla="*/ 8091 w 4553447"/>
              <a:gd name="connsiteY72" fmla="*/ 5201441 h 5549974"/>
              <a:gd name="connsiteX73" fmla="*/ 7461 w 4553447"/>
              <a:gd name="connsiteY73" fmla="*/ 5189632 h 5549974"/>
              <a:gd name="connsiteX74" fmla="*/ 6877 w 4553447"/>
              <a:gd name="connsiteY74" fmla="*/ 5186477 h 5549974"/>
              <a:gd name="connsiteX75" fmla="*/ 7145 w 4553447"/>
              <a:gd name="connsiteY75" fmla="*/ 5183728 h 5549974"/>
              <a:gd name="connsiteX76" fmla="*/ 78736 w 4553447"/>
              <a:gd name="connsiteY76" fmla="*/ 3839310 h 5549974"/>
              <a:gd name="connsiteX77" fmla="*/ 303426 w 4553447"/>
              <a:gd name="connsiteY77"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8091 w 4553447"/>
              <a:gd name="connsiteY71" fmla="*/ 5201441 h 5549974"/>
              <a:gd name="connsiteX72" fmla="*/ 7461 w 4553447"/>
              <a:gd name="connsiteY72" fmla="*/ 5189632 h 5549974"/>
              <a:gd name="connsiteX73" fmla="*/ 6877 w 4553447"/>
              <a:gd name="connsiteY73" fmla="*/ 5186477 h 5549974"/>
              <a:gd name="connsiteX74" fmla="*/ 7145 w 4553447"/>
              <a:gd name="connsiteY74" fmla="*/ 5183728 h 5549974"/>
              <a:gd name="connsiteX75" fmla="*/ 78736 w 4553447"/>
              <a:gd name="connsiteY75" fmla="*/ 3839310 h 5549974"/>
              <a:gd name="connsiteX76" fmla="*/ 303426 w 4553447"/>
              <a:gd name="connsiteY76"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8091 w 4553447"/>
              <a:gd name="connsiteY70" fmla="*/ 5201441 h 5549974"/>
              <a:gd name="connsiteX71" fmla="*/ 7461 w 4553447"/>
              <a:gd name="connsiteY71" fmla="*/ 5189632 h 5549974"/>
              <a:gd name="connsiteX72" fmla="*/ 6877 w 4553447"/>
              <a:gd name="connsiteY72" fmla="*/ 5186477 h 5549974"/>
              <a:gd name="connsiteX73" fmla="*/ 7145 w 4553447"/>
              <a:gd name="connsiteY73" fmla="*/ 5183728 h 5549974"/>
              <a:gd name="connsiteX74" fmla="*/ 78736 w 4553447"/>
              <a:gd name="connsiteY74" fmla="*/ 3839310 h 5549974"/>
              <a:gd name="connsiteX75" fmla="*/ 303426 w 4553447"/>
              <a:gd name="connsiteY75"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091 w 4553447"/>
              <a:gd name="connsiteY69" fmla="*/ 5201441 h 5549974"/>
              <a:gd name="connsiteX70" fmla="*/ 7461 w 4553447"/>
              <a:gd name="connsiteY70" fmla="*/ 5189632 h 5549974"/>
              <a:gd name="connsiteX71" fmla="*/ 6877 w 4553447"/>
              <a:gd name="connsiteY71" fmla="*/ 5186477 h 5549974"/>
              <a:gd name="connsiteX72" fmla="*/ 7145 w 4553447"/>
              <a:gd name="connsiteY72" fmla="*/ 5183728 h 5549974"/>
              <a:gd name="connsiteX73" fmla="*/ 78736 w 4553447"/>
              <a:gd name="connsiteY73" fmla="*/ 3839310 h 5549974"/>
              <a:gd name="connsiteX74" fmla="*/ 303426 w 4553447"/>
              <a:gd name="connsiteY74"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091 w 4553447"/>
              <a:gd name="connsiteY68" fmla="*/ 5201441 h 5549974"/>
              <a:gd name="connsiteX69" fmla="*/ 7461 w 4553447"/>
              <a:gd name="connsiteY69" fmla="*/ 5189632 h 5549974"/>
              <a:gd name="connsiteX70" fmla="*/ 6877 w 4553447"/>
              <a:gd name="connsiteY70" fmla="*/ 5186477 h 5549974"/>
              <a:gd name="connsiteX71" fmla="*/ 7145 w 4553447"/>
              <a:gd name="connsiteY71" fmla="*/ 5183728 h 5549974"/>
              <a:gd name="connsiteX72" fmla="*/ 78736 w 4553447"/>
              <a:gd name="connsiteY72" fmla="*/ 3839310 h 5549974"/>
              <a:gd name="connsiteX73" fmla="*/ 303426 w 4553447"/>
              <a:gd name="connsiteY73"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145 w 4553447"/>
              <a:gd name="connsiteY70" fmla="*/ 5183728 h 5549974"/>
              <a:gd name="connsiteX71" fmla="*/ 78736 w 4553447"/>
              <a:gd name="connsiteY71" fmla="*/ 3839310 h 5549974"/>
              <a:gd name="connsiteX72" fmla="*/ 303426 w 4553447"/>
              <a:gd name="connsiteY72"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6877 w 4553447"/>
              <a:gd name="connsiteY69" fmla="*/ 5186477 h 5549974"/>
              <a:gd name="connsiteX70" fmla="*/ 78736 w 4553447"/>
              <a:gd name="connsiteY70" fmla="*/ 3839310 h 5549974"/>
              <a:gd name="connsiteX71" fmla="*/ 303426 w 4553447"/>
              <a:gd name="connsiteY71"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461 w 4553447"/>
              <a:gd name="connsiteY68" fmla="*/ 5189632 h 5549974"/>
              <a:gd name="connsiteX69" fmla="*/ 78736 w 4553447"/>
              <a:gd name="connsiteY69" fmla="*/ 3839310 h 5549974"/>
              <a:gd name="connsiteX70" fmla="*/ 303426 w 4553447"/>
              <a:gd name="connsiteY70"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8091 w 4553447"/>
              <a:gd name="connsiteY67" fmla="*/ 5201441 h 5549974"/>
              <a:gd name="connsiteX68" fmla="*/ 78736 w 4553447"/>
              <a:gd name="connsiteY68" fmla="*/ 3839310 h 5549974"/>
              <a:gd name="connsiteX69" fmla="*/ 303426 w 4553447"/>
              <a:gd name="connsiteY69" fmla="*/ 0 h 5549974"/>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78736 w 4553447"/>
              <a:gd name="connsiteY67" fmla="*/ 3839310 h 5549974"/>
              <a:gd name="connsiteX68" fmla="*/ 303426 w 4553447"/>
              <a:gd name="connsiteY68"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507268 w 4536644"/>
              <a:gd name="connsiteY31" fmla="*/ 1419109 h 5549974"/>
              <a:gd name="connsiteX32" fmla="*/ 4497084 w 4536644"/>
              <a:gd name="connsiteY32" fmla="*/ 1469337 h 5549974"/>
              <a:gd name="connsiteX33" fmla="*/ 4486187 w 4536644"/>
              <a:gd name="connsiteY33" fmla="*/ 1543038 h 5549974"/>
              <a:gd name="connsiteX34" fmla="*/ 4481306 w 4536644"/>
              <a:gd name="connsiteY34" fmla="*/ 1553997 h 5549974"/>
              <a:gd name="connsiteX35" fmla="*/ 4466878 w 4536644"/>
              <a:gd name="connsiteY35" fmla="*/ 1626071 h 5549974"/>
              <a:gd name="connsiteX36" fmla="*/ 4463163 w 4536644"/>
              <a:gd name="connsiteY36" fmla="*/ 1664103 h 5549974"/>
              <a:gd name="connsiteX37" fmla="*/ 4466823 w 4536644"/>
              <a:gd name="connsiteY37" fmla="*/ 1668558 h 5549974"/>
              <a:gd name="connsiteX38" fmla="*/ 4465173 w 4536644"/>
              <a:gd name="connsiteY38" fmla="*/ 1679756 h 5549974"/>
              <a:gd name="connsiteX39" fmla="*/ 4465585 w 4536644"/>
              <a:gd name="connsiteY39" fmla="*/ 1682815 h 5549974"/>
              <a:gd name="connsiteX40" fmla="*/ 4467096 w 4536644"/>
              <a:gd name="connsiteY40" fmla="*/ 1700268 h 5549974"/>
              <a:gd name="connsiteX41" fmla="*/ 4455626 w 4536644"/>
              <a:gd name="connsiteY41" fmla="*/ 1735163 h 5549974"/>
              <a:gd name="connsiteX42" fmla="*/ 4453566 w 4536644"/>
              <a:gd name="connsiteY42" fmla="*/ 1735289 h 5549974"/>
              <a:gd name="connsiteX43" fmla="*/ 4445068 w 4536644"/>
              <a:gd name="connsiteY43" fmla="*/ 1887374 h 5549974"/>
              <a:gd name="connsiteX44" fmla="*/ 4453759 w 4536644"/>
              <a:gd name="connsiteY44" fmla="*/ 1911536 h 5549974"/>
              <a:gd name="connsiteX45" fmla="*/ 4456037 w 4536644"/>
              <a:gd name="connsiteY45" fmla="*/ 1961755 h 5549974"/>
              <a:gd name="connsiteX46" fmla="*/ 4455156 w 4536644"/>
              <a:gd name="connsiteY46" fmla="*/ 1995384 h 5549974"/>
              <a:gd name="connsiteX47" fmla="*/ 4454694 w 4536644"/>
              <a:gd name="connsiteY47" fmla="*/ 2000244 h 5549974"/>
              <a:gd name="connsiteX48" fmla="*/ 4445574 w 4536644"/>
              <a:gd name="connsiteY48" fmla="*/ 2040142 h 5549974"/>
              <a:gd name="connsiteX49" fmla="*/ 4448839 w 4536644"/>
              <a:gd name="connsiteY49" fmla="*/ 2044087 h 5549974"/>
              <a:gd name="connsiteX50" fmla="*/ 4451680 w 4536644"/>
              <a:gd name="connsiteY50" fmla="*/ 2056904 h 5549974"/>
              <a:gd name="connsiteX51" fmla="*/ 4446939 w 4536644"/>
              <a:gd name="connsiteY51" fmla="*/ 2067489 h 5549974"/>
              <a:gd name="connsiteX52" fmla="*/ 4436755 w 4536644"/>
              <a:gd name="connsiteY52" fmla="*/ 2117719 h 5549974"/>
              <a:gd name="connsiteX53" fmla="*/ 4429424 w 4536644"/>
              <a:gd name="connsiteY53" fmla="*/ 2167300 h 5549974"/>
              <a:gd name="connsiteX54" fmla="*/ 4373341 w 4536644"/>
              <a:gd name="connsiteY54" fmla="*/ 3223633 h 5549974"/>
              <a:gd name="connsiteX55" fmla="*/ 4360555 w 4536644"/>
              <a:gd name="connsiteY55" fmla="*/ 3477281 h 5549974"/>
              <a:gd name="connsiteX56" fmla="*/ 4349470 w 4536644"/>
              <a:gd name="connsiteY56" fmla="*/ 3639984 h 5549974"/>
              <a:gd name="connsiteX57" fmla="*/ 4258709 w 4536644"/>
              <a:gd name="connsiteY57" fmla="*/ 5278921 h 5549974"/>
              <a:gd name="connsiteX58" fmla="*/ 4264007 w 4536644"/>
              <a:gd name="connsiteY58" fmla="*/ 5315626 h 5549974"/>
              <a:gd name="connsiteX59" fmla="*/ 4267541 w 4536644"/>
              <a:gd name="connsiteY59" fmla="*/ 5350090 h 5549974"/>
              <a:gd name="connsiteX60" fmla="*/ 4270373 w 4536644"/>
              <a:gd name="connsiteY60" fmla="*/ 5450399 h 5549974"/>
              <a:gd name="connsiteX61" fmla="*/ 4251816 w 4536644"/>
              <a:gd name="connsiteY61" fmla="*/ 5484804 h 5549974"/>
              <a:gd name="connsiteX62" fmla="*/ 4247164 w 4536644"/>
              <a:gd name="connsiteY62" fmla="*/ 5487504 h 5549974"/>
              <a:gd name="connsiteX63" fmla="*/ 4243707 w 4536644"/>
              <a:gd name="connsiteY63" fmla="*/ 5549951 h 5549974"/>
              <a:gd name="connsiteX64" fmla="*/ 310344 w 4536644"/>
              <a:gd name="connsiteY64" fmla="*/ 5297261 h 5549974"/>
              <a:gd name="connsiteX65" fmla="*/ 0 w 4536644"/>
              <a:gd name="connsiteY65" fmla="*/ 5280167 h 5549974"/>
              <a:gd name="connsiteX66" fmla="*/ 78736 w 4536644"/>
              <a:gd name="connsiteY66" fmla="*/ 3839310 h 5549974"/>
              <a:gd name="connsiteX67" fmla="*/ 303426 w 4536644"/>
              <a:gd name="connsiteY67"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15022 w 4536644"/>
              <a:gd name="connsiteY27" fmla="*/ 1351864 h 5549974"/>
              <a:gd name="connsiteX28" fmla="*/ 4505903 w 4536644"/>
              <a:gd name="connsiteY28" fmla="*/ 1391762 h 5549974"/>
              <a:gd name="connsiteX29" fmla="*/ 4509167 w 4536644"/>
              <a:gd name="connsiteY29" fmla="*/ 1395707 h 5549974"/>
              <a:gd name="connsiteX30" fmla="*/ 4512009 w 4536644"/>
              <a:gd name="connsiteY30" fmla="*/ 1408524 h 5549974"/>
              <a:gd name="connsiteX31" fmla="*/ 4497084 w 4536644"/>
              <a:gd name="connsiteY31" fmla="*/ 1469337 h 5549974"/>
              <a:gd name="connsiteX32" fmla="*/ 4486187 w 4536644"/>
              <a:gd name="connsiteY32" fmla="*/ 1543038 h 5549974"/>
              <a:gd name="connsiteX33" fmla="*/ 4481306 w 4536644"/>
              <a:gd name="connsiteY33" fmla="*/ 1553997 h 5549974"/>
              <a:gd name="connsiteX34" fmla="*/ 4466878 w 4536644"/>
              <a:gd name="connsiteY34" fmla="*/ 1626071 h 5549974"/>
              <a:gd name="connsiteX35" fmla="*/ 4463163 w 4536644"/>
              <a:gd name="connsiteY35" fmla="*/ 1664103 h 5549974"/>
              <a:gd name="connsiteX36" fmla="*/ 4466823 w 4536644"/>
              <a:gd name="connsiteY36" fmla="*/ 1668558 h 5549974"/>
              <a:gd name="connsiteX37" fmla="*/ 4465173 w 4536644"/>
              <a:gd name="connsiteY37" fmla="*/ 1679756 h 5549974"/>
              <a:gd name="connsiteX38" fmla="*/ 4465585 w 4536644"/>
              <a:gd name="connsiteY38" fmla="*/ 1682815 h 5549974"/>
              <a:gd name="connsiteX39" fmla="*/ 4467096 w 4536644"/>
              <a:gd name="connsiteY39" fmla="*/ 1700268 h 5549974"/>
              <a:gd name="connsiteX40" fmla="*/ 4455626 w 4536644"/>
              <a:gd name="connsiteY40" fmla="*/ 1735163 h 5549974"/>
              <a:gd name="connsiteX41" fmla="*/ 4453566 w 4536644"/>
              <a:gd name="connsiteY41" fmla="*/ 1735289 h 5549974"/>
              <a:gd name="connsiteX42" fmla="*/ 4445068 w 4536644"/>
              <a:gd name="connsiteY42" fmla="*/ 1887374 h 5549974"/>
              <a:gd name="connsiteX43" fmla="*/ 4453759 w 4536644"/>
              <a:gd name="connsiteY43" fmla="*/ 1911536 h 5549974"/>
              <a:gd name="connsiteX44" fmla="*/ 4456037 w 4536644"/>
              <a:gd name="connsiteY44" fmla="*/ 1961755 h 5549974"/>
              <a:gd name="connsiteX45" fmla="*/ 4455156 w 4536644"/>
              <a:gd name="connsiteY45" fmla="*/ 1995384 h 5549974"/>
              <a:gd name="connsiteX46" fmla="*/ 4454694 w 4536644"/>
              <a:gd name="connsiteY46" fmla="*/ 2000244 h 5549974"/>
              <a:gd name="connsiteX47" fmla="*/ 4445574 w 4536644"/>
              <a:gd name="connsiteY47" fmla="*/ 2040142 h 5549974"/>
              <a:gd name="connsiteX48" fmla="*/ 4448839 w 4536644"/>
              <a:gd name="connsiteY48" fmla="*/ 2044087 h 5549974"/>
              <a:gd name="connsiteX49" fmla="*/ 4451680 w 4536644"/>
              <a:gd name="connsiteY49" fmla="*/ 2056904 h 5549974"/>
              <a:gd name="connsiteX50" fmla="*/ 4446939 w 4536644"/>
              <a:gd name="connsiteY50" fmla="*/ 2067489 h 5549974"/>
              <a:gd name="connsiteX51" fmla="*/ 4436755 w 4536644"/>
              <a:gd name="connsiteY51" fmla="*/ 2117719 h 5549974"/>
              <a:gd name="connsiteX52" fmla="*/ 4429424 w 4536644"/>
              <a:gd name="connsiteY52" fmla="*/ 2167300 h 5549974"/>
              <a:gd name="connsiteX53" fmla="*/ 4373341 w 4536644"/>
              <a:gd name="connsiteY53" fmla="*/ 3223633 h 5549974"/>
              <a:gd name="connsiteX54" fmla="*/ 4360555 w 4536644"/>
              <a:gd name="connsiteY54" fmla="*/ 3477281 h 5549974"/>
              <a:gd name="connsiteX55" fmla="*/ 4349470 w 4536644"/>
              <a:gd name="connsiteY55" fmla="*/ 3639984 h 5549974"/>
              <a:gd name="connsiteX56" fmla="*/ 4258709 w 4536644"/>
              <a:gd name="connsiteY56" fmla="*/ 5278921 h 5549974"/>
              <a:gd name="connsiteX57" fmla="*/ 4264007 w 4536644"/>
              <a:gd name="connsiteY57" fmla="*/ 5315626 h 5549974"/>
              <a:gd name="connsiteX58" fmla="*/ 4267541 w 4536644"/>
              <a:gd name="connsiteY58" fmla="*/ 5350090 h 5549974"/>
              <a:gd name="connsiteX59" fmla="*/ 4270373 w 4536644"/>
              <a:gd name="connsiteY59" fmla="*/ 5450399 h 5549974"/>
              <a:gd name="connsiteX60" fmla="*/ 4251816 w 4536644"/>
              <a:gd name="connsiteY60" fmla="*/ 5484804 h 5549974"/>
              <a:gd name="connsiteX61" fmla="*/ 4247164 w 4536644"/>
              <a:gd name="connsiteY61" fmla="*/ 5487504 h 5549974"/>
              <a:gd name="connsiteX62" fmla="*/ 4243707 w 4536644"/>
              <a:gd name="connsiteY62" fmla="*/ 5549951 h 5549974"/>
              <a:gd name="connsiteX63" fmla="*/ 310344 w 4536644"/>
              <a:gd name="connsiteY63" fmla="*/ 5297261 h 5549974"/>
              <a:gd name="connsiteX64" fmla="*/ 0 w 4536644"/>
              <a:gd name="connsiteY64" fmla="*/ 5280167 h 5549974"/>
              <a:gd name="connsiteX65" fmla="*/ 78736 w 4536644"/>
              <a:gd name="connsiteY65" fmla="*/ 3839310 h 5549974"/>
              <a:gd name="connsiteX66" fmla="*/ 303426 w 4536644"/>
              <a:gd name="connsiteY66"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46939 w 4536644"/>
              <a:gd name="connsiteY49" fmla="*/ 2067489 h 5549974"/>
              <a:gd name="connsiteX50" fmla="*/ 4436755 w 4536644"/>
              <a:gd name="connsiteY50" fmla="*/ 2117719 h 5549974"/>
              <a:gd name="connsiteX51" fmla="*/ 4429424 w 4536644"/>
              <a:gd name="connsiteY51" fmla="*/ 2167300 h 5549974"/>
              <a:gd name="connsiteX52" fmla="*/ 4373341 w 4536644"/>
              <a:gd name="connsiteY52" fmla="*/ 3223633 h 5549974"/>
              <a:gd name="connsiteX53" fmla="*/ 4360555 w 4536644"/>
              <a:gd name="connsiteY53" fmla="*/ 3477281 h 5549974"/>
              <a:gd name="connsiteX54" fmla="*/ 4349470 w 4536644"/>
              <a:gd name="connsiteY54" fmla="*/ 3639984 h 5549974"/>
              <a:gd name="connsiteX55" fmla="*/ 4258709 w 4536644"/>
              <a:gd name="connsiteY55" fmla="*/ 5278921 h 5549974"/>
              <a:gd name="connsiteX56" fmla="*/ 4264007 w 4536644"/>
              <a:gd name="connsiteY56" fmla="*/ 5315626 h 5549974"/>
              <a:gd name="connsiteX57" fmla="*/ 4267541 w 4536644"/>
              <a:gd name="connsiteY57" fmla="*/ 5350090 h 5549974"/>
              <a:gd name="connsiteX58" fmla="*/ 4270373 w 4536644"/>
              <a:gd name="connsiteY58" fmla="*/ 5450399 h 5549974"/>
              <a:gd name="connsiteX59" fmla="*/ 4251816 w 4536644"/>
              <a:gd name="connsiteY59" fmla="*/ 5484804 h 5549974"/>
              <a:gd name="connsiteX60" fmla="*/ 4247164 w 4536644"/>
              <a:gd name="connsiteY60" fmla="*/ 5487504 h 5549974"/>
              <a:gd name="connsiteX61" fmla="*/ 4243707 w 4536644"/>
              <a:gd name="connsiteY61" fmla="*/ 5549951 h 5549974"/>
              <a:gd name="connsiteX62" fmla="*/ 310344 w 4536644"/>
              <a:gd name="connsiteY62" fmla="*/ 5297261 h 5549974"/>
              <a:gd name="connsiteX63" fmla="*/ 0 w 4536644"/>
              <a:gd name="connsiteY63" fmla="*/ 5280167 h 5549974"/>
              <a:gd name="connsiteX64" fmla="*/ 78736 w 4536644"/>
              <a:gd name="connsiteY64" fmla="*/ 3839310 h 5549974"/>
              <a:gd name="connsiteX65" fmla="*/ 303426 w 4536644"/>
              <a:gd name="connsiteY65"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54694 w 4536644"/>
              <a:gd name="connsiteY45" fmla="*/ 2000244 h 5549974"/>
              <a:gd name="connsiteX46" fmla="*/ 4445574 w 4536644"/>
              <a:gd name="connsiteY46" fmla="*/ 2040142 h 5549974"/>
              <a:gd name="connsiteX47" fmla="*/ 4448839 w 4536644"/>
              <a:gd name="connsiteY47" fmla="*/ 2044087 h 5549974"/>
              <a:gd name="connsiteX48" fmla="*/ 4451680 w 4536644"/>
              <a:gd name="connsiteY48" fmla="*/ 2056904 h 5549974"/>
              <a:gd name="connsiteX49" fmla="*/ 4436755 w 4536644"/>
              <a:gd name="connsiteY49" fmla="*/ 2117719 h 5549974"/>
              <a:gd name="connsiteX50" fmla="*/ 4429424 w 4536644"/>
              <a:gd name="connsiteY50" fmla="*/ 2167300 h 5549974"/>
              <a:gd name="connsiteX51" fmla="*/ 4373341 w 4536644"/>
              <a:gd name="connsiteY51" fmla="*/ 3223633 h 5549974"/>
              <a:gd name="connsiteX52" fmla="*/ 4360555 w 4536644"/>
              <a:gd name="connsiteY52" fmla="*/ 3477281 h 5549974"/>
              <a:gd name="connsiteX53" fmla="*/ 4349470 w 4536644"/>
              <a:gd name="connsiteY53" fmla="*/ 3639984 h 5549974"/>
              <a:gd name="connsiteX54" fmla="*/ 4258709 w 4536644"/>
              <a:gd name="connsiteY54" fmla="*/ 5278921 h 5549974"/>
              <a:gd name="connsiteX55" fmla="*/ 4264007 w 4536644"/>
              <a:gd name="connsiteY55" fmla="*/ 5315626 h 5549974"/>
              <a:gd name="connsiteX56" fmla="*/ 4267541 w 4536644"/>
              <a:gd name="connsiteY56" fmla="*/ 5350090 h 5549974"/>
              <a:gd name="connsiteX57" fmla="*/ 4270373 w 4536644"/>
              <a:gd name="connsiteY57" fmla="*/ 5450399 h 5549974"/>
              <a:gd name="connsiteX58" fmla="*/ 4251816 w 4536644"/>
              <a:gd name="connsiteY58" fmla="*/ 5484804 h 5549974"/>
              <a:gd name="connsiteX59" fmla="*/ 4247164 w 4536644"/>
              <a:gd name="connsiteY59" fmla="*/ 5487504 h 5549974"/>
              <a:gd name="connsiteX60" fmla="*/ 4243707 w 4536644"/>
              <a:gd name="connsiteY60" fmla="*/ 5549951 h 5549974"/>
              <a:gd name="connsiteX61" fmla="*/ 310344 w 4536644"/>
              <a:gd name="connsiteY61" fmla="*/ 5297261 h 5549974"/>
              <a:gd name="connsiteX62" fmla="*/ 0 w 4536644"/>
              <a:gd name="connsiteY62" fmla="*/ 5280167 h 5549974"/>
              <a:gd name="connsiteX63" fmla="*/ 78736 w 4536644"/>
              <a:gd name="connsiteY63" fmla="*/ 3839310 h 5549974"/>
              <a:gd name="connsiteX64" fmla="*/ 303426 w 4536644"/>
              <a:gd name="connsiteY64"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55156 w 4536644"/>
              <a:gd name="connsiteY44" fmla="*/ 1995384 h 5549974"/>
              <a:gd name="connsiteX45" fmla="*/ 4445574 w 4536644"/>
              <a:gd name="connsiteY45" fmla="*/ 2040142 h 5549974"/>
              <a:gd name="connsiteX46" fmla="*/ 4448839 w 4536644"/>
              <a:gd name="connsiteY46" fmla="*/ 2044087 h 5549974"/>
              <a:gd name="connsiteX47" fmla="*/ 4451680 w 4536644"/>
              <a:gd name="connsiteY47" fmla="*/ 2056904 h 5549974"/>
              <a:gd name="connsiteX48" fmla="*/ 4436755 w 4536644"/>
              <a:gd name="connsiteY48" fmla="*/ 2117719 h 5549974"/>
              <a:gd name="connsiteX49" fmla="*/ 4429424 w 4536644"/>
              <a:gd name="connsiteY49" fmla="*/ 2167300 h 5549974"/>
              <a:gd name="connsiteX50" fmla="*/ 4373341 w 4536644"/>
              <a:gd name="connsiteY50" fmla="*/ 3223633 h 5549974"/>
              <a:gd name="connsiteX51" fmla="*/ 4360555 w 4536644"/>
              <a:gd name="connsiteY51" fmla="*/ 3477281 h 5549974"/>
              <a:gd name="connsiteX52" fmla="*/ 4349470 w 4536644"/>
              <a:gd name="connsiteY52" fmla="*/ 3639984 h 5549974"/>
              <a:gd name="connsiteX53" fmla="*/ 4258709 w 4536644"/>
              <a:gd name="connsiteY53" fmla="*/ 5278921 h 5549974"/>
              <a:gd name="connsiteX54" fmla="*/ 4264007 w 4536644"/>
              <a:gd name="connsiteY54" fmla="*/ 5315626 h 5549974"/>
              <a:gd name="connsiteX55" fmla="*/ 4267541 w 4536644"/>
              <a:gd name="connsiteY55" fmla="*/ 5350090 h 5549974"/>
              <a:gd name="connsiteX56" fmla="*/ 4270373 w 4536644"/>
              <a:gd name="connsiteY56" fmla="*/ 5450399 h 5549974"/>
              <a:gd name="connsiteX57" fmla="*/ 4251816 w 4536644"/>
              <a:gd name="connsiteY57" fmla="*/ 5484804 h 5549974"/>
              <a:gd name="connsiteX58" fmla="*/ 4247164 w 4536644"/>
              <a:gd name="connsiteY58" fmla="*/ 5487504 h 5549974"/>
              <a:gd name="connsiteX59" fmla="*/ 4243707 w 4536644"/>
              <a:gd name="connsiteY59" fmla="*/ 5549951 h 5549974"/>
              <a:gd name="connsiteX60" fmla="*/ 310344 w 4536644"/>
              <a:gd name="connsiteY60" fmla="*/ 5297261 h 5549974"/>
              <a:gd name="connsiteX61" fmla="*/ 0 w 4536644"/>
              <a:gd name="connsiteY61" fmla="*/ 5280167 h 5549974"/>
              <a:gd name="connsiteX62" fmla="*/ 78736 w 4536644"/>
              <a:gd name="connsiteY62" fmla="*/ 3839310 h 5549974"/>
              <a:gd name="connsiteX63" fmla="*/ 303426 w 4536644"/>
              <a:gd name="connsiteY63"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4423 w 4536644"/>
              <a:gd name="connsiteY15" fmla="*/ 846069 h 5549974"/>
              <a:gd name="connsiteX16" fmla="*/ 4502823 w 4536644"/>
              <a:gd name="connsiteY16" fmla="*/ 853854 h 5549974"/>
              <a:gd name="connsiteX17" fmla="*/ 4496585 w 4536644"/>
              <a:gd name="connsiteY17" fmla="*/ 965485 h 5549974"/>
              <a:gd name="connsiteX18" fmla="*/ 4498662 w 4536644"/>
              <a:gd name="connsiteY18" fmla="*/ 966385 h 5549974"/>
              <a:gd name="connsiteX19" fmla="*/ 4502781 w 4536644"/>
              <a:gd name="connsiteY19" fmla="*/ 1002567 h 5549974"/>
              <a:gd name="connsiteX20" fmla="*/ 4497983 w 4536644"/>
              <a:gd name="connsiteY20" fmla="*/ 1101094 h 5549974"/>
              <a:gd name="connsiteX21" fmla="*/ 4497878 w 4536644"/>
              <a:gd name="connsiteY21" fmla="*/ 1159389 h 5549974"/>
              <a:gd name="connsiteX22" fmla="*/ 4502181 w 4536644"/>
              <a:gd name="connsiteY22" fmla="*/ 1180505 h 5549974"/>
              <a:gd name="connsiteX23" fmla="*/ 4505271 w 4536644"/>
              <a:gd name="connsiteY23" fmla="*/ 1210687 h 5549974"/>
              <a:gd name="connsiteX24" fmla="*/ 4514088 w 4536644"/>
              <a:gd name="connsiteY24" fmla="*/ 1263157 h 5549974"/>
              <a:gd name="connsiteX25" fmla="*/ 4516365 w 4536644"/>
              <a:gd name="connsiteY25" fmla="*/ 1313374 h 5549974"/>
              <a:gd name="connsiteX26" fmla="*/ 4515485 w 4536644"/>
              <a:gd name="connsiteY26" fmla="*/ 1347004 h 5549974"/>
              <a:gd name="connsiteX27" fmla="*/ 4505903 w 4536644"/>
              <a:gd name="connsiteY27" fmla="*/ 1391762 h 5549974"/>
              <a:gd name="connsiteX28" fmla="*/ 4509167 w 4536644"/>
              <a:gd name="connsiteY28" fmla="*/ 1395707 h 5549974"/>
              <a:gd name="connsiteX29" fmla="*/ 4512009 w 4536644"/>
              <a:gd name="connsiteY29" fmla="*/ 1408524 h 5549974"/>
              <a:gd name="connsiteX30" fmla="*/ 4497084 w 4536644"/>
              <a:gd name="connsiteY30" fmla="*/ 1469337 h 5549974"/>
              <a:gd name="connsiteX31" fmla="*/ 4486187 w 4536644"/>
              <a:gd name="connsiteY31" fmla="*/ 1543038 h 5549974"/>
              <a:gd name="connsiteX32" fmla="*/ 4481306 w 4536644"/>
              <a:gd name="connsiteY32" fmla="*/ 1553997 h 5549974"/>
              <a:gd name="connsiteX33" fmla="*/ 4466878 w 4536644"/>
              <a:gd name="connsiteY33" fmla="*/ 1626071 h 5549974"/>
              <a:gd name="connsiteX34" fmla="*/ 4463163 w 4536644"/>
              <a:gd name="connsiteY34" fmla="*/ 1664103 h 5549974"/>
              <a:gd name="connsiteX35" fmla="*/ 4466823 w 4536644"/>
              <a:gd name="connsiteY35" fmla="*/ 1668558 h 5549974"/>
              <a:gd name="connsiteX36" fmla="*/ 4465173 w 4536644"/>
              <a:gd name="connsiteY36" fmla="*/ 1679756 h 5549974"/>
              <a:gd name="connsiteX37" fmla="*/ 4465585 w 4536644"/>
              <a:gd name="connsiteY37" fmla="*/ 1682815 h 5549974"/>
              <a:gd name="connsiteX38" fmla="*/ 4467096 w 4536644"/>
              <a:gd name="connsiteY38" fmla="*/ 1700268 h 5549974"/>
              <a:gd name="connsiteX39" fmla="*/ 4455626 w 4536644"/>
              <a:gd name="connsiteY39" fmla="*/ 1735163 h 5549974"/>
              <a:gd name="connsiteX40" fmla="*/ 4453566 w 4536644"/>
              <a:gd name="connsiteY40" fmla="*/ 1735289 h 5549974"/>
              <a:gd name="connsiteX41" fmla="*/ 4445068 w 4536644"/>
              <a:gd name="connsiteY41" fmla="*/ 1887374 h 5549974"/>
              <a:gd name="connsiteX42" fmla="*/ 4453759 w 4536644"/>
              <a:gd name="connsiteY42" fmla="*/ 1911536 h 5549974"/>
              <a:gd name="connsiteX43" fmla="*/ 4456037 w 4536644"/>
              <a:gd name="connsiteY43" fmla="*/ 1961755 h 5549974"/>
              <a:gd name="connsiteX44" fmla="*/ 4445574 w 4536644"/>
              <a:gd name="connsiteY44" fmla="*/ 2040142 h 5549974"/>
              <a:gd name="connsiteX45" fmla="*/ 4448839 w 4536644"/>
              <a:gd name="connsiteY45" fmla="*/ 2044087 h 5549974"/>
              <a:gd name="connsiteX46" fmla="*/ 4451680 w 4536644"/>
              <a:gd name="connsiteY46" fmla="*/ 2056904 h 5549974"/>
              <a:gd name="connsiteX47" fmla="*/ 4436755 w 4536644"/>
              <a:gd name="connsiteY47" fmla="*/ 2117719 h 5549974"/>
              <a:gd name="connsiteX48" fmla="*/ 4429424 w 4536644"/>
              <a:gd name="connsiteY48" fmla="*/ 2167300 h 5549974"/>
              <a:gd name="connsiteX49" fmla="*/ 4373341 w 4536644"/>
              <a:gd name="connsiteY49" fmla="*/ 3223633 h 5549974"/>
              <a:gd name="connsiteX50" fmla="*/ 4360555 w 4536644"/>
              <a:gd name="connsiteY50" fmla="*/ 3477281 h 5549974"/>
              <a:gd name="connsiteX51" fmla="*/ 4349470 w 4536644"/>
              <a:gd name="connsiteY51" fmla="*/ 3639984 h 5549974"/>
              <a:gd name="connsiteX52" fmla="*/ 4258709 w 4536644"/>
              <a:gd name="connsiteY52" fmla="*/ 5278921 h 5549974"/>
              <a:gd name="connsiteX53" fmla="*/ 4264007 w 4536644"/>
              <a:gd name="connsiteY53" fmla="*/ 5315626 h 5549974"/>
              <a:gd name="connsiteX54" fmla="*/ 4267541 w 4536644"/>
              <a:gd name="connsiteY54" fmla="*/ 5350090 h 5549974"/>
              <a:gd name="connsiteX55" fmla="*/ 4270373 w 4536644"/>
              <a:gd name="connsiteY55" fmla="*/ 5450399 h 5549974"/>
              <a:gd name="connsiteX56" fmla="*/ 4251816 w 4536644"/>
              <a:gd name="connsiteY56" fmla="*/ 5484804 h 5549974"/>
              <a:gd name="connsiteX57" fmla="*/ 4247164 w 4536644"/>
              <a:gd name="connsiteY57" fmla="*/ 5487504 h 5549974"/>
              <a:gd name="connsiteX58" fmla="*/ 4243707 w 4536644"/>
              <a:gd name="connsiteY58" fmla="*/ 5549951 h 5549974"/>
              <a:gd name="connsiteX59" fmla="*/ 310344 w 4536644"/>
              <a:gd name="connsiteY59" fmla="*/ 5297261 h 5549974"/>
              <a:gd name="connsiteX60" fmla="*/ 0 w 4536644"/>
              <a:gd name="connsiteY60" fmla="*/ 5280167 h 5549974"/>
              <a:gd name="connsiteX61" fmla="*/ 78736 w 4536644"/>
              <a:gd name="connsiteY61" fmla="*/ 3839310 h 5549974"/>
              <a:gd name="connsiteX62" fmla="*/ 303426 w 4536644"/>
              <a:gd name="connsiteY62"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502823 w 4536644"/>
              <a:gd name="connsiteY15" fmla="*/ 853854 h 5549974"/>
              <a:gd name="connsiteX16" fmla="*/ 4496585 w 4536644"/>
              <a:gd name="connsiteY16" fmla="*/ 965485 h 5549974"/>
              <a:gd name="connsiteX17" fmla="*/ 4498662 w 4536644"/>
              <a:gd name="connsiteY17" fmla="*/ 966385 h 5549974"/>
              <a:gd name="connsiteX18" fmla="*/ 4502781 w 4536644"/>
              <a:gd name="connsiteY18" fmla="*/ 1002567 h 5549974"/>
              <a:gd name="connsiteX19" fmla="*/ 4497983 w 4536644"/>
              <a:gd name="connsiteY19" fmla="*/ 1101094 h 5549974"/>
              <a:gd name="connsiteX20" fmla="*/ 4497878 w 4536644"/>
              <a:gd name="connsiteY20" fmla="*/ 1159389 h 5549974"/>
              <a:gd name="connsiteX21" fmla="*/ 4502181 w 4536644"/>
              <a:gd name="connsiteY21" fmla="*/ 1180505 h 5549974"/>
              <a:gd name="connsiteX22" fmla="*/ 4505271 w 4536644"/>
              <a:gd name="connsiteY22" fmla="*/ 1210687 h 5549974"/>
              <a:gd name="connsiteX23" fmla="*/ 4514088 w 4536644"/>
              <a:gd name="connsiteY23" fmla="*/ 1263157 h 5549974"/>
              <a:gd name="connsiteX24" fmla="*/ 4516365 w 4536644"/>
              <a:gd name="connsiteY24" fmla="*/ 1313374 h 5549974"/>
              <a:gd name="connsiteX25" fmla="*/ 4515485 w 4536644"/>
              <a:gd name="connsiteY25" fmla="*/ 1347004 h 5549974"/>
              <a:gd name="connsiteX26" fmla="*/ 4505903 w 4536644"/>
              <a:gd name="connsiteY26" fmla="*/ 1391762 h 5549974"/>
              <a:gd name="connsiteX27" fmla="*/ 4509167 w 4536644"/>
              <a:gd name="connsiteY27" fmla="*/ 1395707 h 5549974"/>
              <a:gd name="connsiteX28" fmla="*/ 4512009 w 4536644"/>
              <a:gd name="connsiteY28" fmla="*/ 1408524 h 5549974"/>
              <a:gd name="connsiteX29" fmla="*/ 4497084 w 4536644"/>
              <a:gd name="connsiteY29" fmla="*/ 1469337 h 5549974"/>
              <a:gd name="connsiteX30" fmla="*/ 4486187 w 4536644"/>
              <a:gd name="connsiteY30" fmla="*/ 1543038 h 5549974"/>
              <a:gd name="connsiteX31" fmla="*/ 4481306 w 4536644"/>
              <a:gd name="connsiteY31" fmla="*/ 1553997 h 5549974"/>
              <a:gd name="connsiteX32" fmla="*/ 4466878 w 4536644"/>
              <a:gd name="connsiteY32" fmla="*/ 1626071 h 5549974"/>
              <a:gd name="connsiteX33" fmla="*/ 4463163 w 4536644"/>
              <a:gd name="connsiteY33" fmla="*/ 1664103 h 5549974"/>
              <a:gd name="connsiteX34" fmla="*/ 4466823 w 4536644"/>
              <a:gd name="connsiteY34" fmla="*/ 1668558 h 5549974"/>
              <a:gd name="connsiteX35" fmla="*/ 4465173 w 4536644"/>
              <a:gd name="connsiteY35" fmla="*/ 1679756 h 5549974"/>
              <a:gd name="connsiteX36" fmla="*/ 4465585 w 4536644"/>
              <a:gd name="connsiteY36" fmla="*/ 1682815 h 5549974"/>
              <a:gd name="connsiteX37" fmla="*/ 4467096 w 4536644"/>
              <a:gd name="connsiteY37" fmla="*/ 1700268 h 5549974"/>
              <a:gd name="connsiteX38" fmla="*/ 4455626 w 4536644"/>
              <a:gd name="connsiteY38" fmla="*/ 1735163 h 5549974"/>
              <a:gd name="connsiteX39" fmla="*/ 4453566 w 4536644"/>
              <a:gd name="connsiteY39" fmla="*/ 1735289 h 5549974"/>
              <a:gd name="connsiteX40" fmla="*/ 4445068 w 4536644"/>
              <a:gd name="connsiteY40" fmla="*/ 1887374 h 5549974"/>
              <a:gd name="connsiteX41" fmla="*/ 4453759 w 4536644"/>
              <a:gd name="connsiteY41" fmla="*/ 1911536 h 5549974"/>
              <a:gd name="connsiteX42" fmla="*/ 4456037 w 4536644"/>
              <a:gd name="connsiteY42" fmla="*/ 1961755 h 5549974"/>
              <a:gd name="connsiteX43" fmla="*/ 4445574 w 4536644"/>
              <a:gd name="connsiteY43" fmla="*/ 2040142 h 5549974"/>
              <a:gd name="connsiteX44" fmla="*/ 4448839 w 4536644"/>
              <a:gd name="connsiteY44" fmla="*/ 2044087 h 5549974"/>
              <a:gd name="connsiteX45" fmla="*/ 4451680 w 4536644"/>
              <a:gd name="connsiteY45" fmla="*/ 2056904 h 5549974"/>
              <a:gd name="connsiteX46" fmla="*/ 4436755 w 4536644"/>
              <a:gd name="connsiteY46" fmla="*/ 2117719 h 5549974"/>
              <a:gd name="connsiteX47" fmla="*/ 4429424 w 4536644"/>
              <a:gd name="connsiteY47" fmla="*/ 2167300 h 5549974"/>
              <a:gd name="connsiteX48" fmla="*/ 4373341 w 4536644"/>
              <a:gd name="connsiteY48" fmla="*/ 3223633 h 5549974"/>
              <a:gd name="connsiteX49" fmla="*/ 4360555 w 4536644"/>
              <a:gd name="connsiteY49" fmla="*/ 3477281 h 5549974"/>
              <a:gd name="connsiteX50" fmla="*/ 4349470 w 4536644"/>
              <a:gd name="connsiteY50" fmla="*/ 3639984 h 5549974"/>
              <a:gd name="connsiteX51" fmla="*/ 4258709 w 4536644"/>
              <a:gd name="connsiteY51" fmla="*/ 5278921 h 5549974"/>
              <a:gd name="connsiteX52" fmla="*/ 4264007 w 4536644"/>
              <a:gd name="connsiteY52" fmla="*/ 5315626 h 5549974"/>
              <a:gd name="connsiteX53" fmla="*/ 4267541 w 4536644"/>
              <a:gd name="connsiteY53" fmla="*/ 5350090 h 5549974"/>
              <a:gd name="connsiteX54" fmla="*/ 4270373 w 4536644"/>
              <a:gd name="connsiteY54" fmla="*/ 5450399 h 5549974"/>
              <a:gd name="connsiteX55" fmla="*/ 4251816 w 4536644"/>
              <a:gd name="connsiteY55" fmla="*/ 5484804 h 5549974"/>
              <a:gd name="connsiteX56" fmla="*/ 4247164 w 4536644"/>
              <a:gd name="connsiteY56" fmla="*/ 5487504 h 5549974"/>
              <a:gd name="connsiteX57" fmla="*/ 4243707 w 4536644"/>
              <a:gd name="connsiteY57" fmla="*/ 5549951 h 5549974"/>
              <a:gd name="connsiteX58" fmla="*/ 310344 w 4536644"/>
              <a:gd name="connsiteY58" fmla="*/ 5297261 h 5549974"/>
              <a:gd name="connsiteX59" fmla="*/ 0 w 4536644"/>
              <a:gd name="connsiteY59" fmla="*/ 5280167 h 5549974"/>
              <a:gd name="connsiteX60" fmla="*/ 78736 w 4536644"/>
              <a:gd name="connsiteY60" fmla="*/ 3839310 h 5549974"/>
              <a:gd name="connsiteX61" fmla="*/ 303426 w 4536644"/>
              <a:gd name="connsiteY61" fmla="*/ 0 h 5549974"/>
              <a:gd name="connsiteX0" fmla="*/ 303426 w 4536644"/>
              <a:gd name="connsiteY0" fmla="*/ 0 h 5549974"/>
              <a:gd name="connsiteX1" fmla="*/ 3305612 w 4536644"/>
              <a:gd name="connsiteY1" fmla="*/ 171842 h 5549974"/>
              <a:gd name="connsiteX2" fmla="*/ 4134423 w 4536644"/>
              <a:gd name="connsiteY2" fmla="*/ 226950 h 5549974"/>
              <a:gd name="connsiteX3" fmla="*/ 4507617 w 4536644"/>
              <a:gd name="connsiteY3" fmla="*/ 247374 h 5549974"/>
              <a:gd name="connsiteX4" fmla="*/ 4535496 w 4536644"/>
              <a:gd name="connsiteY4" fmla="*/ 269179 h 5549974"/>
              <a:gd name="connsiteX5" fmla="*/ 4533722 w 4536644"/>
              <a:gd name="connsiteY5" fmla="*/ 300930 h 5549974"/>
              <a:gd name="connsiteX6" fmla="*/ 4536644 w 4536644"/>
              <a:gd name="connsiteY6" fmla="*/ 302647 h 5549974"/>
              <a:gd name="connsiteX7" fmla="*/ 4530809 w 4536644"/>
              <a:gd name="connsiteY7" fmla="*/ 391868 h 5549974"/>
              <a:gd name="connsiteX8" fmla="*/ 4527321 w 4536644"/>
              <a:gd name="connsiteY8" fmla="*/ 415489 h 5549974"/>
              <a:gd name="connsiteX9" fmla="*/ 4522216 w 4536644"/>
              <a:gd name="connsiteY9" fmla="*/ 506828 h 5549974"/>
              <a:gd name="connsiteX10" fmla="*/ 4521566 w 4536644"/>
              <a:gd name="connsiteY10" fmla="*/ 553245 h 5549974"/>
              <a:gd name="connsiteX11" fmla="*/ 4518467 w 4536644"/>
              <a:gd name="connsiteY11" fmla="*/ 581709 h 5549974"/>
              <a:gd name="connsiteX12" fmla="*/ 4517798 w 4536644"/>
              <a:gd name="connsiteY12" fmla="*/ 585890 h 5549974"/>
              <a:gd name="connsiteX13" fmla="*/ 4504861 w 4536644"/>
              <a:gd name="connsiteY13" fmla="*/ 817404 h 5549974"/>
              <a:gd name="connsiteX14" fmla="*/ 4506574 w 4536644"/>
              <a:gd name="connsiteY14" fmla="*/ 822238 h 5549974"/>
              <a:gd name="connsiteX15" fmla="*/ 4496585 w 4536644"/>
              <a:gd name="connsiteY15" fmla="*/ 965485 h 5549974"/>
              <a:gd name="connsiteX16" fmla="*/ 4498662 w 4536644"/>
              <a:gd name="connsiteY16" fmla="*/ 966385 h 5549974"/>
              <a:gd name="connsiteX17" fmla="*/ 4502781 w 4536644"/>
              <a:gd name="connsiteY17" fmla="*/ 1002567 h 5549974"/>
              <a:gd name="connsiteX18" fmla="*/ 4497983 w 4536644"/>
              <a:gd name="connsiteY18" fmla="*/ 1101094 h 5549974"/>
              <a:gd name="connsiteX19" fmla="*/ 4497878 w 4536644"/>
              <a:gd name="connsiteY19" fmla="*/ 1159389 h 5549974"/>
              <a:gd name="connsiteX20" fmla="*/ 4502181 w 4536644"/>
              <a:gd name="connsiteY20" fmla="*/ 1180505 h 5549974"/>
              <a:gd name="connsiteX21" fmla="*/ 4505271 w 4536644"/>
              <a:gd name="connsiteY21" fmla="*/ 1210687 h 5549974"/>
              <a:gd name="connsiteX22" fmla="*/ 4514088 w 4536644"/>
              <a:gd name="connsiteY22" fmla="*/ 1263157 h 5549974"/>
              <a:gd name="connsiteX23" fmla="*/ 4516365 w 4536644"/>
              <a:gd name="connsiteY23" fmla="*/ 1313374 h 5549974"/>
              <a:gd name="connsiteX24" fmla="*/ 4515485 w 4536644"/>
              <a:gd name="connsiteY24" fmla="*/ 1347004 h 5549974"/>
              <a:gd name="connsiteX25" fmla="*/ 4505903 w 4536644"/>
              <a:gd name="connsiteY25" fmla="*/ 1391762 h 5549974"/>
              <a:gd name="connsiteX26" fmla="*/ 4509167 w 4536644"/>
              <a:gd name="connsiteY26" fmla="*/ 1395707 h 5549974"/>
              <a:gd name="connsiteX27" fmla="*/ 4512009 w 4536644"/>
              <a:gd name="connsiteY27" fmla="*/ 1408524 h 5549974"/>
              <a:gd name="connsiteX28" fmla="*/ 4497084 w 4536644"/>
              <a:gd name="connsiteY28" fmla="*/ 1469337 h 5549974"/>
              <a:gd name="connsiteX29" fmla="*/ 4486187 w 4536644"/>
              <a:gd name="connsiteY29" fmla="*/ 1543038 h 5549974"/>
              <a:gd name="connsiteX30" fmla="*/ 4481306 w 4536644"/>
              <a:gd name="connsiteY30" fmla="*/ 1553997 h 5549974"/>
              <a:gd name="connsiteX31" fmla="*/ 4466878 w 4536644"/>
              <a:gd name="connsiteY31" fmla="*/ 1626071 h 5549974"/>
              <a:gd name="connsiteX32" fmla="*/ 4463163 w 4536644"/>
              <a:gd name="connsiteY32" fmla="*/ 1664103 h 5549974"/>
              <a:gd name="connsiteX33" fmla="*/ 4466823 w 4536644"/>
              <a:gd name="connsiteY33" fmla="*/ 1668558 h 5549974"/>
              <a:gd name="connsiteX34" fmla="*/ 4465173 w 4536644"/>
              <a:gd name="connsiteY34" fmla="*/ 1679756 h 5549974"/>
              <a:gd name="connsiteX35" fmla="*/ 4465585 w 4536644"/>
              <a:gd name="connsiteY35" fmla="*/ 1682815 h 5549974"/>
              <a:gd name="connsiteX36" fmla="*/ 4467096 w 4536644"/>
              <a:gd name="connsiteY36" fmla="*/ 1700268 h 5549974"/>
              <a:gd name="connsiteX37" fmla="*/ 4455626 w 4536644"/>
              <a:gd name="connsiteY37" fmla="*/ 1735163 h 5549974"/>
              <a:gd name="connsiteX38" fmla="*/ 4453566 w 4536644"/>
              <a:gd name="connsiteY38" fmla="*/ 1735289 h 5549974"/>
              <a:gd name="connsiteX39" fmla="*/ 4445068 w 4536644"/>
              <a:gd name="connsiteY39" fmla="*/ 1887374 h 5549974"/>
              <a:gd name="connsiteX40" fmla="*/ 4453759 w 4536644"/>
              <a:gd name="connsiteY40" fmla="*/ 1911536 h 5549974"/>
              <a:gd name="connsiteX41" fmla="*/ 4456037 w 4536644"/>
              <a:gd name="connsiteY41" fmla="*/ 1961755 h 5549974"/>
              <a:gd name="connsiteX42" fmla="*/ 4445574 w 4536644"/>
              <a:gd name="connsiteY42" fmla="*/ 2040142 h 5549974"/>
              <a:gd name="connsiteX43" fmla="*/ 4448839 w 4536644"/>
              <a:gd name="connsiteY43" fmla="*/ 2044087 h 5549974"/>
              <a:gd name="connsiteX44" fmla="*/ 4451680 w 4536644"/>
              <a:gd name="connsiteY44" fmla="*/ 2056904 h 5549974"/>
              <a:gd name="connsiteX45" fmla="*/ 4436755 w 4536644"/>
              <a:gd name="connsiteY45" fmla="*/ 2117719 h 5549974"/>
              <a:gd name="connsiteX46" fmla="*/ 4429424 w 4536644"/>
              <a:gd name="connsiteY46" fmla="*/ 2167300 h 5549974"/>
              <a:gd name="connsiteX47" fmla="*/ 4373341 w 4536644"/>
              <a:gd name="connsiteY47" fmla="*/ 3223633 h 5549974"/>
              <a:gd name="connsiteX48" fmla="*/ 4360555 w 4536644"/>
              <a:gd name="connsiteY48" fmla="*/ 3477281 h 5549974"/>
              <a:gd name="connsiteX49" fmla="*/ 4349470 w 4536644"/>
              <a:gd name="connsiteY49" fmla="*/ 3639984 h 5549974"/>
              <a:gd name="connsiteX50" fmla="*/ 4258709 w 4536644"/>
              <a:gd name="connsiteY50" fmla="*/ 5278921 h 5549974"/>
              <a:gd name="connsiteX51" fmla="*/ 4264007 w 4536644"/>
              <a:gd name="connsiteY51" fmla="*/ 5315626 h 5549974"/>
              <a:gd name="connsiteX52" fmla="*/ 4267541 w 4536644"/>
              <a:gd name="connsiteY52" fmla="*/ 5350090 h 5549974"/>
              <a:gd name="connsiteX53" fmla="*/ 4270373 w 4536644"/>
              <a:gd name="connsiteY53" fmla="*/ 5450399 h 5549974"/>
              <a:gd name="connsiteX54" fmla="*/ 4251816 w 4536644"/>
              <a:gd name="connsiteY54" fmla="*/ 5484804 h 5549974"/>
              <a:gd name="connsiteX55" fmla="*/ 4247164 w 4536644"/>
              <a:gd name="connsiteY55" fmla="*/ 5487504 h 5549974"/>
              <a:gd name="connsiteX56" fmla="*/ 4243707 w 4536644"/>
              <a:gd name="connsiteY56" fmla="*/ 5549951 h 5549974"/>
              <a:gd name="connsiteX57" fmla="*/ 310344 w 4536644"/>
              <a:gd name="connsiteY57" fmla="*/ 5297261 h 5549974"/>
              <a:gd name="connsiteX58" fmla="*/ 0 w 4536644"/>
              <a:gd name="connsiteY58" fmla="*/ 5280167 h 5549974"/>
              <a:gd name="connsiteX59" fmla="*/ 78736 w 4536644"/>
              <a:gd name="connsiteY59" fmla="*/ 3839310 h 5549974"/>
              <a:gd name="connsiteX60" fmla="*/ 303426 w 4536644"/>
              <a:gd name="connsiteY60"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7321 w 4536644"/>
              <a:gd name="connsiteY7" fmla="*/ 415489 h 5549974"/>
              <a:gd name="connsiteX8" fmla="*/ 4522216 w 4536644"/>
              <a:gd name="connsiteY8" fmla="*/ 506828 h 5549974"/>
              <a:gd name="connsiteX9" fmla="*/ 4521566 w 4536644"/>
              <a:gd name="connsiteY9" fmla="*/ 553245 h 5549974"/>
              <a:gd name="connsiteX10" fmla="*/ 4518467 w 4536644"/>
              <a:gd name="connsiteY10" fmla="*/ 581709 h 5549974"/>
              <a:gd name="connsiteX11" fmla="*/ 4517798 w 4536644"/>
              <a:gd name="connsiteY11" fmla="*/ 585890 h 5549974"/>
              <a:gd name="connsiteX12" fmla="*/ 4504861 w 4536644"/>
              <a:gd name="connsiteY12" fmla="*/ 817404 h 5549974"/>
              <a:gd name="connsiteX13" fmla="*/ 4506574 w 4536644"/>
              <a:gd name="connsiteY13" fmla="*/ 822238 h 5549974"/>
              <a:gd name="connsiteX14" fmla="*/ 4496585 w 4536644"/>
              <a:gd name="connsiteY14" fmla="*/ 965485 h 5549974"/>
              <a:gd name="connsiteX15" fmla="*/ 4498662 w 4536644"/>
              <a:gd name="connsiteY15" fmla="*/ 966385 h 5549974"/>
              <a:gd name="connsiteX16" fmla="*/ 4502781 w 4536644"/>
              <a:gd name="connsiteY16" fmla="*/ 1002567 h 5549974"/>
              <a:gd name="connsiteX17" fmla="*/ 4497983 w 4536644"/>
              <a:gd name="connsiteY17" fmla="*/ 1101094 h 5549974"/>
              <a:gd name="connsiteX18" fmla="*/ 4497878 w 4536644"/>
              <a:gd name="connsiteY18" fmla="*/ 1159389 h 5549974"/>
              <a:gd name="connsiteX19" fmla="*/ 4502181 w 4536644"/>
              <a:gd name="connsiteY19" fmla="*/ 1180505 h 5549974"/>
              <a:gd name="connsiteX20" fmla="*/ 4505271 w 4536644"/>
              <a:gd name="connsiteY20" fmla="*/ 1210687 h 5549974"/>
              <a:gd name="connsiteX21" fmla="*/ 4514088 w 4536644"/>
              <a:gd name="connsiteY21" fmla="*/ 1263157 h 5549974"/>
              <a:gd name="connsiteX22" fmla="*/ 4516365 w 4536644"/>
              <a:gd name="connsiteY22" fmla="*/ 1313374 h 5549974"/>
              <a:gd name="connsiteX23" fmla="*/ 4515485 w 4536644"/>
              <a:gd name="connsiteY23" fmla="*/ 1347004 h 5549974"/>
              <a:gd name="connsiteX24" fmla="*/ 4505903 w 4536644"/>
              <a:gd name="connsiteY24" fmla="*/ 1391762 h 5549974"/>
              <a:gd name="connsiteX25" fmla="*/ 4509167 w 4536644"/>
              <a:gd name="connsiteY25" fmla="*/ 1395707 h 5549974"/>
              <a:gd name="connsiteX26" fmla="*/ 4512009 w 4536644"/>
              <a:gd name="connsiteY26" fmla="*/ 1408524 h 5549974"/>
              <a:gd name="connsiteX27" fmla="*/ 4497084 w 4536644"/>
              <a:gd name="connsiteY27" fmla="*/ 1469337 h 5549974"/>
              <a:gd name="connsiteX28" fmla="*/ 4486187 w 4536644"/>
              <a:gd name="connsiteY28" fmla="*/ 1543038 h 5549974"/>
              <a:gd name="connsiteX29" fmla="*/ 4481306 w 4536644"/>
              <a:gd name="connsiteY29" fmla="*/ 1553997 h 5549974"/>
              <a:gd name="connsiteX30" fmla="*/ 4466878 w 4536644"/>
              <a:gd name="connsiteY30" fmla="*/ 1626071 h 5549974"/>
              <a:gd name="connsiteX31" fmla="*/ 4463163 w 4536644"/>
              <a:gd name="connsiteY31" fmla="*/ 1664103 h 5549974"/>
              <a:gd name="connsiteX32" fmla="*/ 4466823 w 4536644"/>
              <a:gd name="connsiteY32" fmla="*/ 1668558 h 5549974"/>
              <a:gd name="connsiteX33" fmla="*/ 4465173 w 4536644"/>
              <a:gd name="connsiteY33" fmla="*/ 1679756 h 5549974"/>
              <a:gd name="connsiteX34" fmla="*/ 4465585 w 4536644"/>
              <a:gd name="connsiteY34" fmla="*/ 1682815 h 5549974"/>
              <a:gd name="connsiteX35" fmla="*/ 4467096 w 4536644"/>
              <a:gd name="connsiteY35" fmla="*/ 1700268 h 5549974"/>
              <a:gd name="connsiteX36" fmla="*/ 4455626 w 4536644"/>
              <a:gd name="connsiteY36" fmla="*/ 1735163 h 5549974"/>
              <a:gd name="connsiteX37" fmla="*/ 4453566 w 4536644"/>
              <a:gd name="connsiteY37" fmla="*/ 1735289 h 5549974"/>
              <a:gd name="connsiteX38" fmla="*/ 4445068 w 4536644"/>
              <a:gd name="connsiteY38" fmla="*/ 1887374 h 5549974"/>
              <a:gd name="connsiteX39" fmla="*/ 4453759 w 4536644"/>
              <a:gd name="connsiteY39" fmla="*/ 1911536 h 5549974"/>
              <a:gd name="connsiteX40" fmla="*/ 4456037 w 4536644"/>
              <a:gd name="connsiteY40" fmla="*/ 1961755 h 5549974"/>
              <a:gd name="connsiteX41" fmla="*/ 4445574 w 4536644"/>
              <a:gd name="connsiteY41" fmla="*/ 2040142 h 5549974"/>
              <a:gd name="connsiteX42" fmla="*/ 4448839 w 4536644"/>
              <a:gd name="connsiteY42" fmla="*/ 2044087 h 5549974"/>
              <a:gd name="connsiteX43" fmla="*/ 4451680 w 4536644"/>
              <a:gd name="connsiteY43" fmla="*/ 2056904 h 5549974"/>
              <a:gd name="connsiteX44" fmla="*/ 4436755 w 4536644"/>
              <a:gd name="connsiteY44" fmla="*/ 2117719 h 5549974"/>
              <a:gd name="connsiteX45" fmla="*/ 4429424 w 4536644"/>
              <a:gd name="connsiteY45" fmla="*/ 2167300 h 5549974"/>
              <a:gd name="connsiteX46" fmla="*/ 4373341 w 4536644"/>
              <a:gd name="connsiteY46" fmla="*/ 3223633 h 5549974"/>
              <a:gd name="connsiteX47" fmla="*/ 4360555 w 4536644"/>
              <a:gd name="connsiteY47" fmla="*/ 3477281 h 5549974"/>
              <a:gd name="connsiteX48" fmla="*/ 4349470 w 4536644"/>
              <a:gd name="connsiteY48" fmla="*/ 3639984 h 5549974"/>
              <a:gd name="connsiteX49" fmla="*/ 4258709 w 4536644"/>
              <a:gd name="connsiteY49" fmla="*/ 5278921 h 5549974"/>
              <a:gd name="connsiteX50" fmla="*/ 4264007 w 4536644"/>
              <a:gd name="connsiteY50" fmla="*/ 5315626 h 5549974"/>
              <a:gd name="connsiteX51" fmla="*/ 4267541 w 4536644"/>
              <a:gd name="connsiteY51" fmla="*/ 5350090 h 5549974"/>
              <a:gd name="connsiteX52" fmla="*/ 4270373 w 4536644"/>
              <a:gd name="connsiteY52" fmla="*/ 5450399 h 5549974"/>
              <a:gd name="connsiteX53" fmla="*/ 4251816 w 4536644"/>
              <a:gd name="connsiteY53" fmla="*/ 5484804 h 5549974"/>
              <a:gd name="connsiteX54" fmla="*/ 4247164 w 4536644"/>
              <a:gd name="connsiteY54" fmla="*/ 5487504 h 5549974"/>
              <a:gd name="connsiteX55" fmla="*/ 4243707 w 4536644"/>
              <a:gd name="connsiteY55" fmla="*/ 5549951 h 5549974"/>
              <a:gd name="connsiteX56" fmla="*/ 310344 w 4536644"/>
              <a:gd name="connsiteY56" fmla="*/ 5297261 h 5549974"/>
              <a:gd name="connsiteX57" fmla="*/ 0 w 4536644"/>
              <a:gd name="connsiteY57" fmla="*/ 5280167 h 5549974"/>
              <a:gd name="connsiteX58" fmla="*/ 78736 w 4536644"/>
              <a:gd name="connsiteY58" fmla="*/ 3839310 h 5549974"/>
              <a:gd name="connsiteX59" fmla="*/ 303426 w 4536644"/>
              <a:gd name="connsiteY59"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30809 w 4536644"/>
              <a:gd name="connsiteY6" fmla="*/ 391868 h 5549974"/>
              <a:gd name="connsiteX7" fmla="*/ 4522216 w 4536644"/>
              <a:gd name="connsiteY7" fmla="*/ 506828 h 5549974"/>
              <a:gd name="connsiteX8" fmla="*/ 4521566 w 4536644"/>
              <a:gd name="connsiteY8" fmla="*/ 553245 h 5549974"/>
              <a:gd name="connsiteX9" fmla="*/ 4518467 w 4536644"/>
              <a:gd name="connsiteY9" fmla="*/ 581709 h 5549974"/>
              <a:gd name="connsiteX10" fmla="*/ 4517798 w 4536644"/>
              <a:gd name="connsiteY10" fmla="*/ 585890 h 5549974"/>
              <a:gd name="connsiteX11" fmla="*/ 4504861 w 4536644"/>
              <a:gd name="connsiteY11" fmla="*/ 817404 h 5549974"/>
              <a:gd name="connsiteX12" fmla="*/ 4506574 w 4536644"/>
              <a:gd name="connsiteY12" fmla="*/ 822238 h 5549974"/>
              <a:gd name="connsiteX13" fmla="*/ 4496585 w 4536644"/>
              <a:gd name="connsiteY13" fmla="*/ 965485 h 5549974"/>
              <a:gd name="connsiteX14" fmla="*/ 4498662 w 4536644"/>
              <a:gd name="connsiteY14" fmla="*/ 966385 h 5549974"/>
              <a:gd name="connsiteX15" fmla="*/ 4502781 w 4536644"/>
              <a:gd name="connsiteY15" fmla="*/ 1002567 h 5549974"/>
              <a:gd name="connsiteX16" fmla="*/ 4497983 w 4536644"/>
              <a:gd name="connsiteY16" fmla="*/ 1101094 h 5549974"/>
              <a:gd name="connsiteX17" fmla="*/ 4497878 w 4536644"/>
              <a:gd name="connsiteY17" fmla="*/ 1159389 h 5549974"/>
              <a:gd name="connsiteX18" fmla="*/ 4502181 w 4536644"/>
              <a:gd name="connsiteY18" fmla="*/ 1180505 h 5549974"/>
              <a:gd name="connsiteX19" fmla="*/ 4505271 w 4536644"/>
              <a:gd name="connsiteY19" fmla="*/ 1210687 h 5549974"/>
              <a:gd name="connsiteX20" fmla="*/ 4514088 w 4536644"/>
              <a:gd name="connsiteY20" fmla="*/ 1263157 h 5549974"/>
              <a:gd name="connsiteX21" fmla="*/ 4516365 w 4536644"/>
              <a:gd name="connsiteY21" fmla="*/ 1313374 h 5549974"/>
              <a:gd name="connsiteX22" fmla="*/ 4515485 w 4536644"/>
              <a:gd name="connsiteY22" fmla="*/ 1347004 h 5549974"/>
              <a:gd name="connsiteX23" fmla="*/ 4505903 w 4536644"/>
              <a:gd name="connsiteY23" fmla="*/ 1391762 h 5549974"/>
              <a:gd name="connsiteX24" fmla="*/ 4509167 w 4536644"/>
              <a:gd name="connsiteY24" fmla="*/ 1395707 h 5549974"/>
              <a:gd name="connsiteX25" fmla="*/ 4512009 w 4536644"/>
              <a:gd name="connsiteY25" fmla="*/ 1408524 h 5549974"/>
              <a:gd name="connsiteX26" fmla="*/ 4497084 w 4536644"/>
              <a:gd name="connsiteY26" fmla="*/ 1469337 h 5549974"/>
              <a:gd name="connsiteX27" fmla="*/ 4486187 w 4536644"/>
              <a:gd name="connsiteY27" fmla="*/ 1543038 h 5549974"/>
              <a:gd name="connsiteX28" fmla="*/ 4481306 w 4536644"/>
              <a:gd name="connsiteY28" fmla="*/ 1553997 h 5549974"/>
              <a:gd name="connsiteX29" fmla="*/ 4466878 w 4536644"/>
              <a:gd name="connsiteY29" fmla="*/ 1626071 h 5549974"/>
              <a:gd name="connsiteX30" fmla="*/ 4463163 w 4536644"/>
              <a:gd name="connsiteY30" fmla="*/ 1664103 h 5549974"/>
              <a:gd name="connsiteX31" fmla="*/ 4466823 w 4536644"/>
              <a:gd name="connsiteY31" fmla="*/ 1668558 h 5549974"/>
              <a:gd name="connsiteX32" fmla="*/ 4465173 w 4536644"/>
              <a:gd name="connsiteY32" fmla="*/ 1679756 h 5549974"/>
              <a:gd name="connsiteX33" fmla="*/ 4465585 w 4536644"/>
              <a:gd name="connsiteY33" fmla="*/ 1682815 h 5549974"/>
              <a:gd name="connsiteX34" fmla="*/ 4467096 w 4536644"/>
              <a:gd name="connsiteY34" fmla="*/ 1700268 h 5549974"/>
              <a:gd name="connsiteX35" fmla="*/ 4455626 w 4536644"/>
              <a:gd name="connsiteY35" fmla="*/ 1735163 h 5549974"/>
              <a:gd name="connsiteX36" fmla="*/ 4453566 w 4536644"/>
              <a:gd name="connsiteY36" fmla="*/ 1735289 h 5549974"/>
              <a:gd name="connsiteX37" fmla="*/ 4445068 w 4536644"/>
              <a:gd name="connsiteY37" fmla="*/ 1887374 h 5549974"/>
              <a:gd name="connsiteX38" fmla="*/ 4453759 w 4536644"/>
              <a:gd name="connsiteY38" fmla="*/ 1911536 h 5549974"/>
              <a:gd name="connsiteX39" fmla="*/ 4456037 w 4536644"/>
              <a:gd name="connsiteY39" fmla="*/ 1961755 h 5549974"/>
              <a:gd name="connsiteX40" fmla="*/ 4445574 w 4536644"/>
              <a:gd name="connsiteY40" fmla="*/ 2040142 h 5549974"/>
              <a:gd name="connsiteX41" fmla="*/ 4448839 w 4536644"/>
              <a:gd name="connsiteY41" fmla="*/ 2044087 h 5549974"/>
              <a:gd name="connsiteX42" fmla="*/ 4451680 w 4536644"/>
              <a:gd name="connsiteY42" fmla="*/ 2056904 h 5549974"/>
              <a:gd name="connsiteX43" fmla="*/ 4436755 w 4536644"/>
              <a:gd name="connsiteY43" fmla="*/ 2117719 h 5549974"/>
              <a:gd name="connsiteX44" fmla="*/ 4429424 w 4536644"/>
              <a:gd name="connsiteY44" fmla="*/ 2167300 h 5549974"/>
              <a:gd name="connsiteX45" fmla="*/ 4373341 w 4536644"/>
              <a:gd name="connsiteY45" fmla="*/ 3223633 h 5549974"/>
              <a:gd name="connsiteX46" fmla="*/ 4360555 w 4536644"/>
              <a:gd name="connsiteY46" fmla="*/ 3477281 h 5549974"/>
              <a:gd name="connsiteX47" fmla="*/ 4349470 w 4536644"/>
              <a:gd name="connsiteY47" fmla="*/ 3639984 h 5549974"/>
              <a:gd name="connsiteX48" fmla="*/ 4258709 w 4536644"/>
              <a:gd name="connsiteY48" fmla="*/ 5278921 h 5549974"/>
              <a:gd name="connsiteX49" fmla="*/ 4264007 w 4536644"/>
              <a:gd name="connsiteY49" fmla="*/ 5315626 h 5549974"/>
              <a:gd name="connsiteX50" fmla="*/ 4267541 w 4536644"/>
              <a:gd name="connsiteY50" fmla="*/ 5350090 h 5549974"/>
              <a:gd name="connsiteX51" fmla="*/ 4270373 w 4536644"/>
              <a:gd name="connsiteY51" fmla="*/ 5450399 h 5549974"/>
              <a:gd name="connsiteX52" fmla="*/ 4251816 w 4536644"/>
              <a:gd name="connsiteY52" fmla="*/ 5484804 h 5549974"/>
              <a:gd name="connsiteX53" fmla="*/ 4247164 w 4536644"/>
              <a:gd name="connsiteY53" fmla="*/ 5487504 h 5549974"/>
              <a:gd name="connsiteX54" fmla="*/ 4243707 w 4536644"/>
              <a:gd name="connsiteY54" fmla="*/ 5549951 h 5549974"/>
              <a:gd name="connsiteX55" fmla="*/ 310344 w 4536644"/>
              <a:gd name="connsiteY55" fmla="*/ 5297261 h 5549974"/>
              <a:gd name="connsiteX56" fmla="*/ 0 w 4536644"/>
              <a:gd name="connsiteY56" fmla="*/ 5280167 h 5549974"/>
              <a:gd name="connsiteX57" fmla="*/ 78736 w 4536644"/>
              <a:gd name="connsiteY57" fmla="*/ 3839310 h 5549974"/>
              <a:gd name="connsiteX58" fmla="*/ 303426 w 4536644"/>
              <a:gd name="connsiteY58"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05271 w 4536644"/>
              <a:gd name="connsiteY18" fmla="*/ 1210687 h 5549974"/>
              <a:gd name="connsiteX19" fmla="*/ 4514088 w 4536644"/>
              <a:gd name="connsiteY19" fmla="*/ 1263157 h 5549974"/>
              <a:gd name="connsiteX20" fmla="*/ 4516365 w 4536644"/>
              <a:gd name="connsiteY20" fmla="*/ 1313374 h 5549974"/>
              <a:gd name="connsiteX21" fmla="*/ 4515485 w 4536644"/>
              <a:gd name="connsiteY21" fmla="*/ 1347004 h 5549974"/>
              <a:gd name="connsiteX22" fmla="*/ 4505903 w 4536644"/>
              <a:gd name="connsiteY22" fmla="*/ 1391762 h 5549974"/>
              <a:gd name="connsiteX23" fmla="*/ 4509167 w 4536644"/>
              <a:gd name="connsiteY23" fmla="*/ 1395707 h 5549974"/>
              <a:gd name="connsiteX24" fmla="*/ 4512009 w 4536644"/>
              <a:gd name="connsiteY24" fmla="*/ 1408524 h 5549974"/>
              <a:gd name="connsiteX25" fmla="*/ 4497084 w 4536644"/>
              <a:gd name="connsiteY25" fmla="*/ 1469337 h 5549974"/>
              <a:gd name="connsiteX26" fmla="*/ 4486187 w 4536644"/>
              <a:gd name="connsiteY26" fmla="*/ 1543038 h 5549974"/>
              <a:gd name="connsiteX27" fmla="*/ 4481306 w 4536644"/>
              <a:gd name="connsiteY27" fmla="*/ 1553997 h 5549974"/>
              <a:gd name="connsiteX28" fmla="*/ 4466878 w 4536644"/>
              <a:gd name="connsiteY28" fmla="*/ 1626071 h 5549974"/>
              <a:gd name="connsiteX29" fmla="*/ 4463163 w 4536644"/>
              <a:gd name="connsiteY29" fmla="*/ 1664103 h 5549974"/>
              <a:gd name="connsiteX30" fmla="*/ 4466823 w 4536644"/>
              <a:gd name="connsiteY30" fmla="*/ 1668558 h 5549974"/>
              <a:gd name="connsiteX31" fmla="*/ 4465173 w 4536644"/>
              <a:gd name="connsiteY31" fmla="*/ 1679756 h 5549974"/>
              <a:gd name="connsiteX32" fmla="*/ 4465585 w 4536644"/>
              <a:gd name="connsiteY32" fmla="*/ 1682815 h 5549974"/>
              <a:gd name="connsiteX33" fmla="*/ 4467096 w 4536644"/>
              <a:gd name="connsiteY33" fmla="*/ 1700268 h 5549974"/>
              <a:gd name="connsiteX34" fmla="*/ 4455626 w 4536644"/>
              <a:gd name="connsiteY34" fmla="*/ 1735163 h 5549974"/>
              <a:gd name="connsiteX35" fmla="*/ 4453566 w 4536644"/>
              <a:gd name="connsiteY35" fmla="*/ 1735289 h 5549974"/>
              <a:gd name="connsiteX36" fmla="*/ 4445068 w 4536644"/>
              <a:gd name="connsiteY36" fmla="*/ 1887374 h 5549974"/>
              <a:gd name="connsiteX37" fmla="*/ 4453759 w 4536644"/>
              <a:gd name="connsiteY37" fmla="*/ 1911536 h 5549974"/>
              <a:gd name="connsiteX38" fmla="*/ 4456037 w 4536644"/>
              <a:gd name="connsiteY38" fmla="*/ 1961755 h 5549974"/>
              <a:gd name="connsiteX39" fmla="*/ 4445574 w 4536644"/>
              <a:gd name="connsiteY39" fmla="*/ 2040142 h 5549974"/>
              <a:gd name="connsiteX40" fmla="*/ 4448839 w 4536644"/>
              <a:gd name="connsiteY40" fmla="*/ 2044087 h 5549974"/>
              <a:gd name="connsiteX41" fmla="*/ 4451680 w 4536644"/>
              <a:gd name="connsiteY41" fmla="*/ 2056904 h 5549974"/>
              <a:gd name="connsiteX42" fmla="*/ 4436755 w 4536644"/>
              <a:gd name="connsiteY42" fmla="*/ 2117719 h 5549974"/>
              <a:gd name="connsiteX43" fmla="*/ 4429424 w 4536644"/>
              <a:gd name="connsiteY43" fmla="*/ 2167300 h 5549974"/>
              <a:gd name="connsiteX44" fmla="*/ 4373341 w 4536644"/>
              <a:gd name="connsiteY44" fmla="*/ 3223633 h 5549974"/>
              <a:gd name="connsiteX45" fmla="*/ 4360555 w 4536644"/>
              <a:gd name="connsiteY45" fmla="*/ 3477281 h 5549974"/>
              <a:gd name="connsiteX46" fmla="*/ 4349470 w 4536644"/>
              <a:gd name="connsiteY46" fmla="*/ 3639984 h 5549974"/>
              <a:gd name="connsiteX47" fmla="*/ 4258709 w 4536644"/>
              <a:gd name="connsiteY47" fmla="*/ 5278921 h 5549974"/>
              <a:gd name="connsiteX48" fmla="*/ 4264007 w 4536644"/>
              <a:gd name="connsiteY48" fmla="*/ 5315626 h 5549974"/>
              <a:gd name="connsiteX49" fmla="*/ 4267541 w 4536644"/>
              <a:gd name="connsiteY49" fmla="*/ 5350090 h 5549974"/>
              <a:gd name="connsiteX50" fmla="*/ 4270373 w 4536644"/>
              <a:gd name="connsiteY50" fmla="*/ 5450399 h 5549974"/>
              <a:gd name="connsiteX51" fmla="*/ 4251816 w 4536644"/>
              <a:gd name="connsiteY51" fmla="*/ 5484804 h 5549974"/>
              <a:gd name="connsiteX52" fmla="*/ 4247164 w 4536644"/>
              <a:gd name="connsiteY52" fmla="*/ 5487504 h 5549974"/>
              <a:gd name="connsiteX53" fmla="*/ 4243707 w 4536644"/>
              <a:gd name="connsiteY53" fmla="*/ 5549951 h 5549974"/>
              <a:gd name="connsiteX54" fmla="*/ 310344 w 4536644"/>
              <a:gd name="connsiteY54" fmla="*/ 5297261 h 5549974"/>
              <a:gd name="connsiteX55" fmla="*/ 0 w 4536644"/>
              <a:gd name="connsiteY55" fmla="*/ 5280167 h 5549974"/>
              <a:gd name="connsiteX56" fmla="*/ 78736 w 4536644"/>
              <a:gd name="connsiteY56" fmla="*/ 3839310 h 5549974"/>
              <a:gd name="connsiteX57" fmla="*/ 303426 w 4536644"/>
              <a:gd name="connsiteY57"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5585 w 4536644"/>
              <a:gd name="connsiteY31" fmla="*/ 1682815 h 5549974"/>
              <a:gd name="connsiteX32" fmla="*/ 4467096 w 4536644"/>
              <a:gd name="connsiteY32" fmla="*/ 1700268 h 5549974"/>
              <a:gd name="connsiteX33" fmla="*/ 4455626 w 4536644"/>
              <a:gd name="connsiteY33" fmla="*/ 1735163 h 5549974"/>
              <a:gd name="connsiteX34" fmla="*/ 4453566 w 4536644"/>
              <a:gd name="connsiteY34" fmla="*/ 1735289 h 5549974"/>
              <a:gd name="connsiteX35" fmla="*/ 4445068 w 4536644"/>
              <a:gd name="connsiteY35" fmla="*/ 1887374 h 5549974"/>
              <a:gd name="connsiteX36" fmla="*/ 4453759 w 4536644"/>
              <a:gd name="connsiteY36" fmla="*/ 1911536 h 5549974"/>
              <a:gd name="connsiteX37" fmla="*/ 4456037 w 4536644"/>
              <a:gd name="connsiteY37" fmla="*/ 1961755 h 5549974"/>
              <a:gd name="connsiteX38" fmla="*/ 4445574 w 4536644"/>
              <a:gd name="connsiteY38" fmla="*/ 2040142 h 5549974"/>
              <a:gd name="connsiteX39" fmla="*/ 4448839 w 4536644"/>
              <a:gd name="connsiteY39" fmla="*/ 2044087 h 5549974"/>
              <a:gd name="connsiteX40" fmla="*/ 4451680 w 4536644"/>
              <a:gd name="connsiteY40" fmla="*/ 2056904 h 5549974"/>
              <a:gd name="connsiteX41" fmla="*/ 4436755 w 4536644"/>
              <a:gd name="connsiteY41" fmla="*/ 2117719 h 5549974"/>
              <a:gd name="connsiteX42" fmla="*/ 4429424 w 4536644"/>
              <a:gd name="connsiteY42" fmla="*/ 2167300 h 5549974"/>
              <a:gd name="connsiteX43" fmla="*/ 4373341 w 4536644"/>
              <a:gd name="connsiteY43" fmla="*/ 3223633 h 5549974"/>
              <a:gd name="connsiteX44" fmla="*/ 4360555 w 4536644"/>
              <a:gd name="connsiteY44" fmla="*/ 3477281 h 5549974"/>
              <a:gd name="connsiteX45" fmla="*/ 4349470 w 4536644"/>
              <a:gd name="connsiteY45" fmla="*/ 3639984 h 5549974"/>
              <a:gd name="connsiteX46" fmla="*/ 4258709 w 4536644"/>
              <a:gd name="connsiteY46" fmla="*/ 5278921 h 5549974"/>
              <a:gd name="connsiteX47" fmla="*/ 4264007 w 4536644"/>
              <a:gd name="connsiteY47" fmla="*/ 5315626 h 5549974"/>
              <a:gd name="connsiteX48" fmla="*/ 4267541 w 4536644"/>
              <a:gd name="connsiteY48" fmla="*/ 5350090 h 5549974"/>
              <a:gd name="connsiteX49" fmla="*/ 4270373 w 4536644"/>
              <a:gd name="connsiteY49" fmla="*/ 5450399 h 5549974"/>
              <a:gd name="connsiteX50" fmla="*/ 4251816 w 4536644"/>
              <a:gd name="connsiteY50" fmla="*/ 5484804 h 5549974"/>
              <a:gd name="connsiteX51" fmla="*/ 4247164 w 4536644"/>
              <a:gd name="connsiteY51" fmla="*/ 5487504 h 5549974"/>
              <a:gd name="connsiteX52" fmla="*/ 4243707 w 4536644"/>
              <a:gd name="connsiteY52" fmla="*/ 5549951 h 5549974"/>
              <a:gd name="connsiteX53" fmla="*/ 310344 w 4536644"/>
              <a:gd name="connsiteY53" fmla="*/ 5297261 h 5549974"/>
              <a:gd name="connsiteX54" fmla="*/ 0 w 4536644"/>
              <a:gd name="connsiteY54" fmla="*/ 5280167 h 5549974"/>
              <a:gd name="connsiteX55" fmla="*/ 78736 w 4536644"/>
              <a:gd name="connsiteY55" fmla="*/ 3839310 h 5549974"/>
              <a:gd name="connsiteX56" fmla="*/ 303426 w 4536644"/>
              <a:gd name="connsiteY56"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5173 w 4536644"/>
              <a:gd name="connsiteY30" fmla="*/ 1679756 h 5549974"/>
              <a:gd name="connsiteX31" fmla="*/ 4467096 w 4536644"/>
              <a:gd name="connsiteY31" fmla="*/ 1700268 h 5549974"/>
              <a:gd name="connsiteX32" fmla="*/ 4455626 w 4536644"/>
              <a:gd name="connsiteY32" fmla="*/ 1735163 h 5549974"/>
              <a:gd name="connsiteX33" fmla="*/ 4453566 w 4536644"/>
              <a:gd name="connsiteY33" fmla="*/ 1735289 h 5549974"/>
              <a:gd name="connsiteX34" fmla="*/ 4445068 w 4536644"/>
              <a:gd name="connsiteY34" fmla="*/ 1887374 h 5549974"/>
              <a:gd name="connsiteX35" fmla="*/ 4453759 w 4536644"/>
              <a:gd name="connsiteY35" fmla="*/ 1911536 h 5549974"/>
              <a:gd name="connsiteX36" fmla="*/ 4456037 w 4536644"/>
              <a:gd name="connsiteY36" fmla="*/ 1961755 h 5549974"/>
              <a:gd name="connsiteX37" fmla="*/ 4445574 w 4536644"/>
              <a:gd name="connsiteY37" fmla="*/ 2040142 h 5549974"/>
              <a:gd name="connsiteX38" fmla="*/ 4448839 w 4536644"/>
              <a:gd name="connsiteY38" fmla="*/ 2044087 h 5549974"/>
              <a:gd name="connsiteX39" fmla="*/ 4451680 w 4536644"/>
              <a:gd name="connsiteY39" fmla="*/ 2056904 h 5549974"/>
              <a:gd name="connsiteX40" fmla="*/ 4436755 w 4536644"/>
              <a:gd name="connsiteY40" fmla="*/ 2117719 h 5549974"/>
              <a:gd name="connsiteX41" fmla="*/ 4429424 w 4536644"/>
              <a:gd name="connsiteY41" fmla="*/ 2167300 h 5549974"/>
              <a:gd name="connsiteX42" fmla="*/ 4373341 w 4536644"/>
              <a:gd name="connsiteY42" fmla="*/ 3223633 h 5549974"/>
              <a:gd name="connsiteX43" fmla="*/ 4360555 w 4536644"/>
              <a:gd name="connsiteY43" fmla="*/ 3477281 h 5549974"/>
              <a:gd name="connsiteX44" fmla="*/ 4349470 w 4536644"/>
              <a:gd name="connsiteY44" fmla="*/ 3639984 h 5549974"/>
              <a:gd name="connsiteX45" fmla="*/ 4258709 w 4536644"/>
              <a:gd name="connsiteY45" fmla="*/ 5278921 h 5549974"/>
              <a:gd name="connsiteX46" fmla="*/ 4264007 w 4536644"/>
              <a:gd name="connsiteY46" fmla="*/ 5315626 h 5549974"/>
              <a:gd name="connsiteX47" fmla="*/ 4267541 w 4536644"/>
              <a:gd name="connsiteY47" fmla="*/ 5350090 h 5549974"/>
              <a:gd name="connsiteX48" fmla="*/ 4270373 w 4536644"/>
              <a:gd name="connsiteY48" fmla="*/ 5450399 h 5549974"/>
              <a:gd name="connsiteX49" fmla="*/ 4251816 w 4536644"/>
              <a:gd name="connsiteY49" fmla="*/ 5484804 h 5549974"/>
              <a:gd name="connsiteX50" fmla="*/ 4247164 w 4536644"/>
              <a:gd name="connsiteY50" fmla="*/ 5487504 h 5549974"/>
              <a:gd name="connsiteX51" fmla="*/ 4243707 w 4536644"/>
              <a:gd name="connsiteY51" fmla="*/ 5549951 h 5549974"/>
              <a:gd name="connsiteX52" fmla="*/ 310344 w 4536644"/>
              <a:gd name="connsiteY52" fmla="*/ 5297261 h 5549974"/>
              <a:gd name="connsiteX53" fmla="*/ 0 w 4536644"/>
              <a:gd name="connsiteY53" fmla="*/ 5280167 h 5549974"/>
              <a:gd name="connsiteX54" fmla="*/ 78736 w 4536644"/>
              <a:gd name="connsiteY54" fmla="*/ 3839310 h 5549974"/>
              <a:gd name="connsiteX55" fmla="*/ 303426 w 4536644"/>
              <a:gd name="connsiteY55"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6823 w 4536644"/>
              <a:gd name="connsiteY29" fmla="*/ 1668558 h 5549974"/>
              <a:gd name="connsiteX30" fmla="*/ 4467096 w 4536644"/>
              <a:gd name="connsiteY30" fmla="*/ 1700268 h 5549974"/>
              <a:gd name="connsiteX31" fmla="*/ 4455626 w 4536644"/>
              <a:gd name="connsiteY31" fmla="*/ 1735163 h 5549974"/>
              <a:gd name="connsiteX32" fmla="*/ 4453566 w 4536644"/>
              <a:gd name="connsiteY32" fmla="*/ 1735289 h 5549974"/>
              <a:gd name="connsiteX33" fmla="*/ 4445068 w 4536644"/>
              <a:gd name="connsiteY33" fmla="*/ 1887374 h 5549974"/>
              <a:gd name="connsiteX34" fmla="*/ 4453759 w 4536644"/>
              <a:gd name="connsiteY34" fmla="*/ 1911536 h 5549974"/>
              <a:gd name="connsiteX35" fmla="*/ 4456037 w 4536644"/>
              <a:gd name="connsiteY35" fmla="*/ 1961755 h 5549974"/>
              <a:gd name="connsiteX36" fmla="*/ 4445574 w 4536644"/>
              <a:gd name="connsiteY36" fmla="*/ 2040142 h 5549974"/>
              <a:gd name="connsiteX37" fmla="*/ 4448839 w 4536644"/>
              <a:gd name="connsiteY37" fmla="*/ 2044087 h 5549974"/>
              <a:gd name="connsiteX38" fmla="*/ 4451680 w 4536644"/>
              <a:gd name="connsiteY38" fmla="*/ 2056904 h 5549974"/>
              <a:gd name="connsiteX39" fmla="*/ 4436755 w 4536644"/>
              <a:gd name="connsiteY39" fmla="*/ 2117719 h 5549974"/>
              <a:gd name="connsiteX40" fmla="*/ 4429424 w 4536644"/>
              <a:gd name="connsiteY40" fmla="*/ 2167300 h 5549974"/>
              <a:gd name="connsiteX41" fmla="*/ 4373341 w 4536644"/>
              <a:gd name="connsiteY41" fmla="*/ 3223633 h 5549974"/>
              <a:gd name="connsiteX42" fmla="*/ 4360555 w 4536644"/>
              <a:gd name="connsiteY42" fmla="*/ 3477281 h 5549974"/>
              <a:gd name="connsiteX43" fmla="*/ 4349470 w 4536644"/>
              <a:gd name="connsiteY43" fmla="*/ 3639984 h 5549974"/>
              <a:gd name="connsiteX44" fmla="*/ 4258709 w 4536644"/>
              <a:gd name="connsiteY44" fmla="*/ 5278921 h 5549974"/>
              <a:gd name="connsiteX45" fmla="*/ 4264007 w 4536644"/>
              <a:gd name="connsiteY45" fmla="*/ 5315626 h 5549974"/>
              <a:gd name="connsiteX46" fmla="*/ 4267541 w 4536644"/>
              <a:gd name="connsiteY46" fmla="*/ 5350090 h 5549974"/>
              <a:gd name="connsiteX47" fmla="*/ 4270373 w 4536644"/>
              <a:gd name="connsiteY47" fmla="*/ 5450399 h 5549974"/>
              <a:gd name="connsiteX48" fmla="*/ 4251816 w 4536644"/>
              <a:gd name="connsiteY48" fmla="*/ 5484804 h 5549974"/>
              <a:gd name="connsiteX49" fmla="*/ 4247164 w 4536644"/>
              <a:gd name="connsiteY49" fmla="*/ 5487504 h 5549974"/>
              <a:gd name="connsiteX50" fmla="*/ 4243707 w 4536644"/>
              <a:gd name="connsiteY50" fmla="*/ 5549951 h 5549974"/>
              <a:gd name="connsiteX51" fmla="*/ 310344 w 4536644"/>
              <a:gd name="connsiteY51" fmla="*/ 5297261 h 5549974"/>
              <a:gd name="connsiteX52" fmla="*/ 0 w 4536644"/>
              <a:gd name="connsiteY52" fmla="*/ 5280167 h 5549974"/>
              <a:gd name="connsiteX53" fmla="*/ 78736 w 4536644"/>
              <a:gd name="connsiteY53" fmla="*/ 3839310 h 5549974"/>
              <a:gd name="connsiteX54" fmla="*/ 303426 w 4536644"/>
              <a:gd name="connsiteY54"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3163 w 4536644"/>
              <a:gd name="connsiteY28" fmla="*/ 1664103 h 5549974"/>
              <a:gd name="connsiteX29" fmla="*/ 4467096 w 4536644"/>
              <a:gd name="connsiteY29" fmla="*/ 1700268 h 5549974"/>
              <a:gd name="connsiteX30" fmla="*/ 4455626 w 4536644"/>
              <a:gd name="connsiteY30" fmla="*/ 1735163 h 5549974"/>
              <a:gd name="connsiteX31" fmla="*/ 4453566 w 4536644"/>
              <a:gd name="connsiteY31" fmla="*/ 1735289 h 5549974"/>
              <a:gd name="connsiteX32" fmla="*/ 4445068 w 4536644"/>
              <a:gd name="connsiteY32" fmla="*/ 1887374 h 5549974"/>
              <a:gd name="connsiteX33" fmla="*/ 4453759 w 4536644"/>
              <a:gd name="connsiteY33" fmla="*/ 1911536 h 5549974"/>
              <a:gd name="connsiteX34" fmla="*/ 4456037 w 4536644"/>
              <a:gd name="connsiteY34" fmla="*/ 1961755 h 5549974"/>
              <a:gd name="connsiteX35" fmla="*/ 4445574 w 4536644"/>
              <a:gd name="connsiteY35" fmla="*/ 2040142 h 5549974"/>
              <a:gd name="connsiteX36" fmla="*/ 4448839 w 4536644"/>
              <a:gd name="connsiteY36" fmla="*/ 2044087 h 5549974"/>
              <a:gd name="connsiteX37" fmla="*/ 4451680 w 4536644"/>
              <a:gd name="connsiteY37" fmla="*/ 2056904 h 5549974"/>
              <a:gd name="connsiteX38" fmla="*/ 4436755 w 4536644"/>
              <a:gd name="connsiteY38" fmla="*/ 2117719 h 5549974"/>
              <a:gd name="connsiteX39" fmla="*/ 4429424 w 4536644"/>
              <a:gd name="connsiteY39" fmla="*/ 2167300 h 5549974"/>
              <a:gd name="connsiteX40" fmla="*/ 4373341 w 4536644"/>
              <a:gd name="connsiteY40" fmla="*/ 3223633 h 5549974"/>
              <a:gd name="connsiteX41" fmla="*/ 4360555 w 4536644"/>
              <a:gd name="connsiteY41" fmla="*/ 3477281 h 5549974"/>
              <a:gd name="connsiteX42" fmla="*/ 4349470 w 4536644"/>
              <a:gd name="connsiteY42" fmla="*/ 3639984 h 5549974"/>
              <a:gd name="connsiteX43" fmla="*/ 4258709 w 4536644"/>
              <a:gd name="connsiteY43" fmla="*/ 5278921 h 5549974"/>
              <a:gd name="connsiteX44" fmla="*/ 4264007 w 4536644"/>
              <a:gd name="connsiteY44" fmla="*/ 5315626 h 5549974"/>
              <a:gd name="connsiteX45" fmla="*/ 4267541 w 4536644"/>
              <a:gd name="connsiteY45" fmla="*/ 5350090 h 5549974"/>
              <a:gd name="connsiteX46" fmla="*/ 4270373 w 4536644"/>
              <a:gd name="connsiteY46" fmla="*/ 5450399 h 5549974"/>
              <a:gd name="connsiteX47" fmla="*/ 4251816 w 4536644"/>
              <a:gd name="connsiteY47" fmla="*/ 5484804 h 5549974"/>
              <a:gd name="connsiteX48" fmla="*/ 4247164 w 4536644"/>
              <a:gd name="connsiteY48" fmla="*/ 5487504 h 5549974"/>
              <a:gd name="connsiteX49" fmla="*/ 4243707 w 4536644"/>
              <a:gd name="connsiteY49" fmla="*/ 5549951 h 5549974"/>
              <a:gd name="connsiteX50" fmla="*/ 310344 w 4536644"/>
              <a:gd name="connsiteY50" fmla="*/ 5297261 h 5549974"/>
              <a:gd name="connsiteX51" fmla="*/ 0 w 4536644"/>
              <a:gd name="connsiteY51" fmla="*/ 5280167 h 5549974"/>
              <a:gd name="connsiteX52" fmla="*/ 78736 w 4536644"/>
              <a:gd name="connsiteY52" fmla="*/ 3839310 h 5549974"/>
              <a:gd name="connsiteX53" fmla="*/ 303426 w 4536644"/>
              <a:gd name="connsiteY53"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70373 w 4536644"/>
              <a:gd name="connsiteY45" fmla="*/ 5450399 h 5549974"/>
              <a:gd name="connsiteX46" fmla="*/ 4251816 w 4536644"/>
              <a:gd name="connsiteY46" fmla="*/ 5484804 h 5549974"/>
              <a:gd name="connsiteX47" fmla="*/ 4247164 w 4536644"/>
              <a:gd name="connsiteY47" fmla="*/ 5487504 h 5549974"/>
              <a:gd name="connsiteX48" fmla="*/ 4243707 w 4536644"/>
              <a:gd name="connsiteY48" fmla="*/ 5549951 h 5549974"/>
              <a:gd name="connsiteX49" fmla="*/ 310344 w 4536644"/>
              <a:gd name="connsiteY49" fmla="*/ 5297261 h 5549974"/>
              <a:gd name="connsiteX50" fmla="*/ 0 w 4536644"/>
              <a:gd name="connsiteY50" fmla="*/ 5280167 h 5549974"/>
              <a:gd name="connsiteX51" fmla="*/ 78736 w 4536644"/>
              <a:gd name="connsiteY51" fmla="*/ 3839310 h 5549974"/>
              <a:gd name="connsiteX52" fmla="*/ 303426 w 4536644"/>
              <a:gd name="connsiteY52"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47164 w 4536644"/>
              <a:gd name="connsiteY46" fmla="*/ 5487504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7541 w 4536644"/>
              <a:gd name="connsiteY44" fmla="*/ 5350090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74"/>
              <a:gd name="connsiteX1" fmla="*/ 3305612 w 4536644"/>
              <a:gd name="connsiteY1" fmla="*/ 171842 h 5549974"/>
              <a:gd name="connsiteX2" fmla="*/ 4507617 w 4536644"/>
              <a:gd name="connsiteY2" fmla="*/ 247374 h 5549974"/>
              <a:gd name="connsiteX3" fmla="*/ 4535496 w 4536644"/>
              <a:gd name="connsiteY3" fmla="*/ 269179 h 5549974"/>
              <a:gd name="connsiteX4" fmla="*/ 4533722 w 4536644"/>
              <a:gd name="connsiteY4" fmla="*/ 300930 h 5549974"/>
              <a:gd name="connsiteX5" fmla="*/ 4536644 w 4536644"/>
              <a:gd name="connsiteY5" fmla="*/ 302647 h 5549974"/>
              <a:gd name="connsiteX6" fmla="*/ 4522216 w 4536644"/>
              <a:gd name="connsiteY6" fmla="*/ 506828 h 5549974"/>
              <a:gd name="connsiteX7" fmla="*/ 4521566 w 4536644"/>
              <a:gd name="connsiteY7" fmla="*/ 553245 h 5549974"/>
              <a:gd name="connsiteX8" fmla="*/ 4518467 w 4536644"/>
              <a:gd name="connsiteY8" fmla="*/ 581709 h 5549974"/>
              <a:gd name="connsiteX9" fmla="*/ 4517798 w 4536644"/>
              <a:gd name="connsiteY9" fmla="*/ 585890 h 5549974"/>
              <a:gd name="connsiteX10" fmla="*/ 4504861 w 4536644"/>
              <a:gd name="connsiteY10" fmla="*/ 817404 h 5549974"/>
              <a:gd name="connsiteX11" fmla="*/ 4506574 w 4536644"/>
              <a:gd name="connsiteY11" fmla="*/ 822238 h 5549974"/>
              <a:gd name="connsiteX12" fmla="*/ 4496585 w 4536644"/>
              <a:gd name="connsiteY12" fmla="*/ 965485 h 5549974"/>
              <a:gd name="connsiteX13" fmla="*/ 4498662 w 4536644"/>
              <a:gd name="connsiteY13" fmla="*/ 966385 h 5549974"/>
              <a:gd name="connsiteX14" fmla="*/ 4502781 w 4536644"/>
              <a:gd name="connsiteY14" fmla="*/ 1002567 h 5549974"/>
              <a:gd name="connsiteX15" fmla="*/ 4497983 w 4536644"/>
              <a:gd name="connsiteY15" fmla="*/ 1101094 h 5549974"/>
              <a:gd name="connsiteX16" fmla="*/ 4497878 w 4536644"/>
              <a:gd name="connsiteY16" fmla="*/ 1159389 h 5549974"/>
              <a:gd name="connsiteX17" fmla="*/ 4502181 w 4536644"/>
              <a:gd name="connsiteY17" fmla="*/ 1180505 h 5549974"/>
              <a:gd name="connsiteX18" fmla="*/ 4514088 w 4536644"/>
              <a:gd name="connsiteY18" fmla="*/ 1263157 h 5549974"/>
              <a:gd name="connsiteX19" fmla="*/ 4516365 w 4536644"/>
              <a:gd name="connsiteY19" fmla="*/ 1313374 h 5549974"/>
              <a:gd name="connsiteX20" fmla="*/ 4515485 w 4536644"/>
              <a:gd name="connsiteY20" fmla="*/ 1347004 h 5549974"/>
              <a:gd name="connsiteX21" fmla="*/ 4505903 w 4536644"/>
              <a:gd name="connsiteY21" fmla="*/ 1391762 h 5549974"/>
              <a:gd name="connsiteX22" fmla="*/ 4509167 w 4536644"/>
              <a:gd name="connsiteY22" fmla="*/ 1395707 h 5549974"/>
              <a:gd name="connsiteX23" fmla="*/ 4512009 w 4536644"/>
              <a:gd name="connsiteY23" fmla="*/ 1408524 h 5549974"/>
              <a:gd name="connsiteX24" fmla="*/ 4497084 w 4536644"/>
              <a:gd name="connsiteY24" fmla="*/ 1469337 h 5549974"/>
              <a:gd name="connsiteX25" fmla="*/ 4486187 w 4536644"/>
              <a:gd name="connsiteY25" fmla="*/ 1543038 h 5549974"/>
              <a:gd name="connsiteX26" fmla="*/ 4481306 w 4536644"/>
              <a:gd name="connsiteY26" fmla="*/ 1553997 h 5549974"/>
              <a:gd name="connsiteX27" fmla="*/ 4466878 w 4536644"/>
              <a:gd name="connsiteY27" fmla="*/ 1626071 h 5549974"/>
              <a:gd name="connsiteX28" fmla="*/ 4467096 w 4536644"/>
              <a:gd name="connsiteY28" fmla="*/ 1700268 h 5549974"/>
              <a:gd name="connsiteX29" fmla="*/ 4455626 w 4536644"/>
              <a:gd name="connsiteY29" fmla="*/ 1735163 h 5549974"/>
              <a:gd name="connsiteX30" fmla="*/ 4453566 w 4536644"/>
              <a:gd name="connsiteY30" fmla="*/ 1735289 h 5549974"/>
              <a:gd name="connsiteX31" fmla="*/ 4445068 w 4536644"/>
              <a:gd name="connsiteY31" fmla="*/ 1887374 h 5549974"/>
              <a:gd name="connsiteX32" fmla="*/ 4453759 w 4536644"/>
              <a:gd name="connsiteY32" fmla="*/ 1911536 h 5549974"/>
              <a:gd name="connsiteX33" fmla="*/ 4456037 w 4536644"/>
              <a:gd name="connsiteY33" fmla="*/ 1961755 h 5549974"/>
              <a:gd name="connsiteX34" fmla="*/ 4445574 w 4536644"/>
              <a:gd name="connsiteY34" fmla="*/ 2040142 h 5549974"/>
              <a:gd name="connsiteX35" fmla="*/ 4448839 w 4536644"/>
              <a:gd name="connsiteY35" fmla="*/ 2044087 h 5549974"/>
              <a:gd name="connsiteX36" fmla="*/ 4451680 w 4536644"/>
              <a:gd name="connsiteY36" fmla="*/ 2056904 h 5549974"/>
              <a:gd name="connsiteX37" fmla="*/ 4436755 w 4536644"/>
              <a:gd name="connsiteY37" fmla="*/ 2117719 h 5549974"/>
              <a:gd name="connsiteX38" fmla="*/ 4429424 w 4536644"/>
              <a:gd name="connsiteY38" fmla="*/ 2167300 h 5549974"/>
              <a:gd name="connsiteX39" fmla="*/ 4373341 w 4536644"/>
              <a:gd name="connsiteY39" fmla="*/ 3223633 h 5549974"/>
              <a:gd name="connsiteX40" fmla="*/ 4360555 w 4536644"/>
              <a:gd name="connsiteY40" fmla="*/ 3477281 h 5549974"/>
              <a:gd name="connsiteX41" fmla="*/ 4349470 w 4536644"/>
              <a:gd name="connsiteY41" fmla="*/ 3639984 h 5549974"/>
              <a:gd name="connsiteX42" fmla="*/ 4258709 w 4536644"/>
              <a:gd name="connsiteY42" fmla="*/ 5278921 h 5549974"/>
              <a:gd name="connsiteX43" fmla="*/ 4264007 w 4536644"/>
              <a:gd name="connsiteY43" fmla="*/ 5315626 h 5549974"/>
              <a:gd name="connsiteX44" fmla="*/ 4262770 w 4536644"/>
              <a:gd name="connsiteY44" fmla="*/ 5383001 h 5549974"/>
              <a:gd name="connsiteX45" fmla="*/ 4251816 w 4536644"/>
              <a:gd name="connsiteY45" fmla="*/ 5484804 h 5549974"/>
              <a:gd name="connsiteX46" fmla="*/ 4254764 w 4536644"/>
              <a:gd name="connsiteY46" fmla="*/ 5504211 h 5549974"/>
              <a:gd name="connsiteX47" fmla="*/ 4243707 w 4536644"/>
              <a:gd name="connsiteY47" fmla="*/ 5549951 h 5549974"/>
              <a:gd name="connsiteX48" fmla="*/ 310344 w 4536644"/>
              <a:gd name="connsiteY48" fmla="*/ 5297261 h 5549974"/>
              <a:gd name="connsiteX49" fmla="*/ 0 w 4536644"/>
              <a:gd name="connsiteY49" fmla="*/ 5280167 h 5549974"/>
              <a:gd name="connsiteX50" fmla="*/ 78736 w 4536644"/>
              <a:gd name="connsiteY50" fmla="*/ 3839310 h 5549974"/>
              <a:gd name="connsiteX51" fmla="*/ 303426 w 4536644"/>
              <a:gd name="connsiteY51" fmla="*/ 0 h 5549974"/>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3426 w 4536644"/>
              <a:gd name="connsiteY0" fmla="*/ 0 h 5549951"/>
              <a:gd name="connsiteX1" fmla="*/ 3305612 w 4536644"/>
              <a:gd name="connsiteY1" fmla="*/ 171842 h 5549951"/>
              <a:gd name="connsiteX2" fmla="*/ 4507617 w 4536644"/>
              <a:gd name="connsiteY2" fmla="*/ 247374 h 5549951"/>
              <a:gd name="connsiteX3" fmla="*/ 4535496 w 4536644"/>
              <a:gd name="connsiteY3" fmla="*/ 269179 h 5549951"/>
              <a:gd name="connsiteX4" fmla="*/ 4533722 w 4536644"/>
              <a:gd name="connsiteY4" fmla="*/ 300930 h 5549951"/>
              <a:gd name="connsiteX5" fmla="*/ 4536644 w 4536644"/>
              <a:gd name="connsiteY5" fmla="*/ 302647 h 5549951"/>
              <a:gd name="connsiteX6" fmla="*/ 4522216 w 4536644"/>
              <a:gd name="connsiteY6" fmla="*/ 506828 h 5549951"/>
              <a:gd name="connsiteX7" fmla="*/ 4521566 w 4536644"/>
              <a:gd name="connsiteY7" fmla="*/ 553245 h 5549951"/>
              <a:gd name="connsiteX8" fmla="*/ 4518467 w 4536644"/>
              <a:gd name="connsiteY8" fmla="*/ 581709 h 5549951"/>
              <a:gd name="connsiteX9" fmla="*/ 4517798 w 4536644"/>
              <a:gd name="connsiteY9" fmla="*/ 585890 h 5549951"/>
              <a:gd name="connsiteX10" fmla="*/ 4504861 w 4536644"/>
              <a:gd name="connsiteY10" fmla="*/ 817404 h 5549951"/>
              <a:gd name="connsiteX11" fmla="*/ 4506574 w 4536644"/>
              <a:gd name="connsiteY11" fmla="*/ 822238 h 5549951"/>
              <a:gd name="connsiteX12" fmla="*/ 4496585 w 4536644"/>
              <a:gd name="connsiteY12" fmla="*/ 965485 h 5549951"/>
              <a:gd name="connsiteX13" fmla="*/ 4498662 w 4536644"/>
              <a:gd name="connsiteY13" fmla="*/ 966385 h 5549951"/>
              <a:gd name="connsiteX14" fmla="*/ 4502781 w 4536644"/>
              <a:gd name="connsiteY14" fmla="*/ 1002567 h 5549951"/>
              <a:gd name="connsiteX15" fmla="*/ 4497983 w 4536644"/>
              <a:gd name="connsiteY15" fmla="*/ 1101094 h 5549951"/>
              <a:gd name="connsiteX16" fmla="*/ 4497878 w 4536644"/>
              <a:gd name="connsiteY16" fmla="*/ 1159389 h 5549951"/>
              <a:gd name="connsiteX17" fmla="*/ 4502181 w 4536644"/>
              <a:gd name="connsiteY17" fmla="*/ 1180505 h 5549951"/>
              <a:gd name="connsiteX18" fmla="*/ 4514088 w 4536644"/>
              <a:gd name="connsiteY18" fmla="*/ 1263157 h 5549951"/>
              <a:gd name="connsiteX19" fmla="*/ 4516365 w 4536644"/>
              <a:gd name="connsiteY19" fmla="*/ 1313374 h 5549951"/>
              <a:gd name="connsiteX20" fmla="*/ 4515485 w 4536644"/>
              <a:gd name="connsiteY20" fmla="*/ 1347004 h 5549951"/>
              <a:gd name="connsiteX21" fmla="*/ 4505903 w 4536644"/>
              <a:gd name="connsiteY21" fmla="*/ 1391762 h 5549951"/>
              <a:gd name="connsiteX22" fmla="*/ 4509167 w 4536644"/>
              <a:gd name="connsiteY22" fmla="*/ 1395707 h 5549951"/>
              <a:gd name="connsiteX23" fmla="*/ 4512009 w 4536644"/>
              <a:gd name="connsiteY23" fmla="*/ 1408524 h 5549951"/>
              <a:gd name="connsiteX24" fmla="*/ 4497084 w 4536644"/>
              <a:gd name="connsiteY24" fmla="*/ 1469337 h 5549951"/>
              <a:gd name="connsiteX25" fmla="*/ 4486187 w 4536644"/>
              <a:gd name="connsiteY25" fmla="*/ 1543038 h 5549951"/>
              <a:gd name="connsiteX26" fmla="*/ 4481306 w 4536644"/>
              <a:gd name="connsiteY26" fmla="*/ 1553997 h 5549951"/>
              <a:gd name="connsiteX27" fmla="*/ 4466878 w 4536644"/>
              <a:gd name="connsiteY27" fmla="*/ 1626071 h 5549951"/>
              <a:gd name="connsiteX28" fmla="*/ 4467096 w 4536644"/>
              <a:gd name="connsiteY28" fmla="*/ 1700268 h 5549951"/>
              <a:gd name="connsiteX29" fmla="*/ 4455626 w 4536644"/>
              <a:gd name="connsiteY29" fmla="*/ 1735163 h 5549951"/>
              <a:gd name="connsiteX30" fmla="*/ 4453566 w 4536644"/>
              <a:gd name="connsiteY30" fmla="*/ 1735289 h 5549951"/>
              <a:gd name="connsiteX31" fmla="*/ 4445068 w 4536644"/>
              <a:gd name="connsiteY31" fmla="*/ 1887374 h 5549951"/>
              <a:gd name="connsiteX32" fmla="*/ 4453759 w 4536644"/>
              <a:gd name="connsiteY32" fmla="*/ 1911536 h 5549951"/>
              <a:gd name="connsiteX33" fmla="*/ 4456037 w 4536644"/>
              <a:gd name="connsiteY33" fmla="*/ 1961755 h 5549951"/>
              <a:gd name="connsiteX34" fmla="*/ 4445574 w 4536644"/>
              <a:gd name="connsiteY34" fmla="*/ 2040142 h 5549951"/>
              <a:gd name="connsiteX35" fmla="*/ 4448839 w 4536644"/>
              <a:gd name="connsiteY35" fmla="*/ 2044087 h 5549951"/>
              <a:gd name="connsiteX36" fmla="*/ 4451680 w 4536644"/>
              <a:gd name="connsiteY36" fmla="*/ 2056904 h 5549951"/>
              <a:gd name="connsiteX37" fmla="*/ 4436755 w 4536644"/>
              <a:gd name="connsiteY37" fmla="*/ 2117719 h 5549951"/>
              <a:gd name="connsiteX38" fmla="*/ 4429424 w 4536644"/>
              <a:gd name="connsiteY38" fmla="*/ 2167300 h 5549951"/>
              <a:gd name="connsiteX39" fmla="*/ 4373341 w 4536644"/>
              <a:gd name="connsiteY39" fmla="*/ 3223633 h 5549951"/>
              <a:gd name="connsiteX40" fmla="*/ 4360555 w 4536644"/>
              <a:gd name="connsiteY40" fmla="*/ 3477281 h 5549951"/>
              <a:gd name="connsiteX41" fmla="*/ 4349470 w 4536644"/>
              <a:gd name="connsiteY41" fmla="*/ 3639984 h 5549951"/>
              <a:gd name="connsiteX42" fmla="*/ 4258709 w 4536644"/>
              <a:gd name="connsiteY42" fmla="*/ 5278921 h 5549951"/>
              <a:gd name="connsiteX43" fmla="*/ 4264007 w 4536644"/>
              <a:gd name="connsiteY43" fmla="*/ 5315626 h 5549951"/>
              <a:gd name="connsiteX44" fmla="*/ 4262770 w 4536644"/>
              <a:gd name="connsiteY44" fmla="*/ 5383001 h 5549951"/>
              <a:gd name="connsiteX45" fmla="*/ 4251816 w 4536644"/>
              <a:gd name="connsiteY45" fmla="*/ 5484804 h 5549951"/>
              <a:gd name="connsiteX46" fmla="*/ 4254764 w 4536644"/>
              <a:gd name="connsiteY46" fmla="*/ 5504211 h 5549951"/>
              <a:gd name="connsiteX47" fmla="*/ 4243707 w 4536644"/>
              <a:gd name="connsiteY47" fmla="*/ 5549951 h 5549951"/>
              <a:gd name="connsiteX48" fmla="*/ 0 w 4536644"/>
              <a:gd name="connsiteY48" fmla="*/ 5280167 h 5549951"/>
              <a:gd name="connsiteX49" fmla="*/ 78736 w 4536644"/>
              <a:gd name="connsiteY49" fmla="*/ 3839310 h 5549951"/>
              <a:gd name="connsiteX50" fmla="*/ 303426 w 4536644"/>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351376 w 4538550"/>
              <a:gd name="connsiteY41" fmla="*/ 3639984 h 5549951"/>
              <a:gd name="connsiteX42" fmla="*/ 4260615 w 4538550"/>
              <a:gd name="connsiteY42" fmla="*/ 5278921 h 5549951"/>
              <a:gd name="connsiteX43" fmla="*/ 4265913 w 4538550"/>
              <a:gd name="connsiteY43" fmla="*/ 5315626 h 5549951"/>
              <a:gd name="connsiteX44" fmla="*/ 4264676 w 4538550"/>
              <a:gd name="connsiteY44" fmla="*/ 5383001 h 5549951"/>
              <a:gd name="connsiteX45" fmla="*/ 4253722 w 4538550"/>
              <a:gd name="connsiteY45" fmla="*/ 5484804 h 5549951"/>
              <a:gd name="connsiteX46" fmla="*/ 4256670 w 4538550"/>
              <a:gd name="connsiteY46" fmla="*/ 5504211 h 5549951"/>
              <a:gd name="connsiteX47" fmla="*/ 4245613 w 4538550"/>
              <a:gd name="connsiteY47" fmla="*/ 5549951 h 5549951"/>
              <a:gd name="connsiteX48" fmla="*/ 0 w 4538550"/>
              <a:gd name="connsiteY48" fmla="*/ 5297070 h 5549951"/>
              <a:gd name="connsiteX49" fmla="*/ 80642 w 4538550"/>
              <a:gd name="connsiteY49" fmla="*/ 3839310 h 5549951"/>
              <a:gd name="connsiteX50" fmla="*/ 305332 w 4538550"/>
              <a:gd name="connsiteY50"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362461 w 4538550"/>
              <a:gd name="connsiteY40" fmla="*/ 3477281 h 5549951"/>
              <a:gd name="connsiteX41" fmla="*/ 4260615 w 4538550"/>
              <a:gd name="connsiteY41" fmla="*/ 5278921 h 5549951"/>
              <a:gd name="connsiteX42" fmla="*/ 4265913 w 4538550"/>
              <a:gd name="connsiteY42" fmla="*/ 5315626 h 5549951"/>
              <a:gd name="connsiteX43" fmla="*/ 4264676 w 4538550"/>
              <a:gd name="connsiteY43" fmla="*/ 5383001 h 5549951"/>
              <a:gd name="connsiteX44" fmla="*/ 4253722 w 4538550"/>
              <a:gd name="connsiteY44" fmla="*/ 5484804 h 5549951"/>
              <a:gd name="connsiteX45" fmla="*/ 4256670 w 4538550"/>
              <a:gd name="connsiteY45" fmla="*/ 5504211 h 5549951"/>
              <a:gd name="connsiteX46" fmla="*/ 4245613 w 4538550"/>
              <a:gd name="connsiteY46" fmla="*/ 5549951 h 5549951"/>
              <a:gd name="connsiteX47" fmla="*/ 0 w 4538550"/>
              <a:gd name="connsiteY47" fmla="*/ 5297070 h 5549951"/>
              <a:gd name="connsiteX48" fmla="*/ 80642 w 4538550"/>
              <a:gd name="connsiteY48" fmla="*/ 3839310 h 5549951"/>
              <a:gd name="connsiteX49" fmla="*/ 305332 w 4538550"/>
              <a:gd name="connsiteY49"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375247 w 4538550"/>
              <a:gd name="connsiteY39" fmla="*/ 3223633 h 5549951"/>
              <a:gd name="connsiteX40" fmla="*/ 4260615 w 4538550"/>
              <a:gd name="connsiteY40" fmla="*/ 5278921 h 5549951"/>
              <a:gd name="connsiteX41" fmla="*/ 4265913 w 4538550"/>
              <a:gd name="connsiteY41" fmla="*/ 5315626 h 5549951"/>
              <a:gd name="connsiteX42" fmla="*/ 4264676 w 4538550"/>
              <a:gd name="connsiteY42" fmla="*/ 5383001 h 5549951"/>
              <a:gd name="connsiteX43" fmla="*/ 4253722 w 4538550"/>
              <a:gd name="connsiteY43" fmla="*/ 5484804 h 5549951"/>
              <a:gd name="connsiteX44" fmla="*/ 4256670 w 4538550"/>
              <a:gd name="connsiteY44" fmla="*/ 5504211 h 5549951"/>
              <a:gd name="connsiteX45" fmla="*/ 4245613 w 4538550"/>
              <a:gd name="connsiteY45" fmla="*/ 5549951 h 5549951"/>
              <a:gd name="connsiteX46" fmla="*/ 0 w 4538550"/>
              <a:gd name="connsiteY46" fmla="*/ 5297070 h 5549951"/>
              <a:gd name="connsiteX47" fmla="*/ 80642 w 4538550"/>
              <a:gd name="connsiteY47" fmla="*/ 3839310 h 5549951"/>
              <a:gd name="connsiteX48" fmla="*/ 305332 w 4538550"/>
              <a:gd name="connsiteY48" fmla="*/ 0 h 5549951"/>
              <a:gd name="connsiteX0" fmla="*/ 305332 w 4538550"/>
              <a:gd name="connsiteY0" fmla="*/ 0 h 5549951"/>
              <a:gd name="connsiteX1" fmla="*/ 3307518 w 4538550"/>
              <a:gd name="connsiteY1" fmla="*/ 171842 h 5549951"/>
              <a:gd name="connsiteX2" fmla="*/ 4509523 w 4538550"/>
              <a:gd name="connsiteY2" fmla="*/ 247374 h 5549951"/>
              <a:gd name="connsiteX3" fmla="*/ 4537402 w 4538550"/>
              <a:gd name="connsiteY3" fmla="*/ 269179 h 5549951"/>
              <a:gd name="connsiteX4" fmla="*/ 4535628 w 4538550"/>
              <a:gd name="connsiteY4" fmla="*/ 300930 h 5549951"/>
              <a:gd name="connsiteX5" fmla="*/ 4538550 w 4538550"/>
              <a:gd name="connsiteY5" fmla="*/ 302647 h 5549951"/>
              <a:gd name="connsiteX6" fmla="*/ 4524122 w 4538550"/>
              <a:gd name="connsiteY6" fmla="*/ 506828 h 5549951"/>
              <a:gd name="connsiteX7" fmla="*/ 4523472 w 4538550"/>
              <a:gd name="connsiteY7" fmla="*/ 553245 h 5549951"/>
              <a:gd name="connsiteX8" fmla="*/ 4520373 w 4538550"/>
              <a:gd name="connsiteY8" fmla="*/ 581709 h 5549951"/>
              <a:gd name="connsiteX9" fmla="*/ 4519704 w 4538550"/>
              <a:gd name="connsiteY9" fmla="*/ 585890 h 5549951"/>
              <a:gd name="connsiteX10" fmla="*/ 4506767 w 4538550"/>
              <a:gd name="connsiteY10" fmla="*/ 817404 h 5549951"/>
              <a:gd name="connsiteX11" fmla="*/ 4508480 w 4538550"/>
              <a:gd name="connsiteY11" fmla="*/ 822238 h 5549951"/>
              <a:gd name="connsiteX12" fmla="*/ 4498491 w 4538550"/>
              <a:gd name="connsiteY12" fmla="*/ 965485 h 5549951"/>
              <a:gd name="connsiteX13" fmla="*/ 4500568 w 4538550"/>
              <a:gd name="connsiteY13" fmla="*/ 966385 h 5549951"/>
              <a:gd name="connsiteX14" fmla="*/ 4504687 w 4538550"/>
              <a:gd name="connsiteY14" fmla="*/ 1002567 h 5549951"/>
              <a:gd name="connsiteX15" fmla="*/ 4499889 w 4538550"/>
              <a:gd name="connsiteY15" fmla="*/ 1101094 h 5549951"/>
              <a:gd name="connsiteX16" fmla="*/ 4499784 w 4538550"/>
              <a:gd name="connsiteY16" fmla="*/ 1159389 h 5549951"/>
              <a:gd name="connsiteX17" fmla="*/ 4504087 w 4538550"/>
              <a:gd name="connsiteY17" fmla="*/ 1180505 h 5549951"/>
              <a:gd name="connsiteX18" fmla="*/ 4515994 w 4538550"/>
              <a:gd name="connsiteY18" fmla="*/ 1263157 h 5549951"/>
              <a:gd name="connsiteX19" fmla="*/ 4518271 w 4538550"/>
              <a:gd name="connsiteY19" fmla="*/ 1313374 h 5549951"/>
              <a:gd name="connsiteX20" fmla="*/ 4517391 w 4538550"/>
              <a:gd name="connsiteY20" fmla="*/ 1347004 h 5549951"/>
              <a:gd name="connsiteX21" fmla="*/ 4507809 w 4538550"/>
              <a:gd name="connsiteY21" fmla="*/ 1391762 h 5549951"/>
              <a:gd name="connsiteX22" fmla="*/ 4511073 w 4538550"/>
              <a:gd name="connsiteY22" fmla="*/ 1395707 h 5549951"/>
              <a:gd name="connsiteX23" fmla="*/ 4513915 w 4538550"/>
              <a:gd name="connsiteY23" fmla="*/ 1408524 h 5549951"/>
              <a:gd name="connsiteX24" fmla="*/ 4498990 w 4538550"/>
              <a:gd name="connsiteY24" fmla="*/ 1469337 h 5549951"/>
              <a:gd name="connsiteX25" fmla="*/ 4488093 w 4538550"/>
              <a:gd name="connsiteY25" fmla="*/ 1543038 h 5549951"/>
              <a:gd name="connsiteX26" fmla="*/ 4483212 w 4538550"/>
              <a:gd name="connsiteY26" fmla="*/ 1553997 h 5549951"/>
              <a:gd name="connsiteX27" fmla="*/ 4468784 w 4538550"/>
              <a:gd name="connsiteY27" fmla="*/ 1626071 h 5549951"/>
              <a:gd name="connsiteX28" fmla="*/ 4469002 w 4538550"/>
              <a:gd name="connsiteY28" fmla="*/ 1700268 h 5549951"/>
              <a:gd name="connsiteX29" fmla="*/ 4457532 w 4538550"/>
              <a:gd name="connsiteY29" fmla="*/ 1735163 h 5549951"/>
              <a:gd name="connsiteX30" fmla="*/ 4455472 w 4538550"/>
              <a:gd name="connsiteY30" fmla="*/ 1735289 h 5549951"/>
              <a:gd name="connsiteX31" fmla="*/ 4446974 w 4538550"/>
              <a:gd name="connsiteY31" fmla="*/ 1887374 h 5549951"/>
              <a:gd name="connsiteX32" fmla="*/ 4455665 w 4538550"/>
              <a:gd name="connsiteY32" fmla="*/ 1911536 h 5549951"/>
              <a:gd name="connsiteX33" fmla="*/ 4457943 w 4538550"/>
              <a:gd name="connsiteY33" fmla="*/ 1961755 h 5549951"/>
              <a:gd name="connsiteX34" fmla="*/ 4447480 w 4538550"/>
              <a:gd name="connsiteY34" fmla="*/ 2040142 h 5549951"/>
              <a:gd name="connsiteX35" fmla="*/ 4450745 w 4538550"/>
              <a:gd name="connsiteY35" fmla="*/ 2044087 h 5549951"/>
              <a:gd name="connsiteX36" fmla="*/ 4453586 w 4538550"/>
              <a:gd name="connsiteY36" fmla="*/ 2056904 h 5549951"/>
              <a:gd name="connsiteX37" fmla="*/ 4438661 w 4538550"/>
              <a:gd name="connsiteY37" fmla="*/ 2117719 h 5549951"/>
              <a:gd name="connsiteX38" fmla="*/ 4431330 w 4538550"/>
              <a:gd name="connsiteY38" fmla="*/ 2167300 h 5549951"/>
              <a:gd name="connsiteX39" fmla="*/ 4260615 w 4538550"/>
              <a:gd name="connsiteY39" fmla="*/ 5278921 h 5549951"/>
              <a:gd name="connsiteX40" fmla="*/ 4265913 w 4538550"/>
              <a:gd name="connsiteY40" fmla="*/ 5315626 h 5549951"/>
              <a:gd name="connsiteX41" fmla="*/ 4264676 w 4538550"/>
              <a:gd name="connsiteY41" fmla="*/ 5383001 h 5549951"/>
              <a:gd name="connsiteX42" fmla="*/ 4253722 w 4538550"/>
              <a:gd name="connsiteY42" fmla="*/ 5484804 h 5549951"/>
              <a:gd name="connsiteX43" fmla="*/ 4256670 w 4538550"/>
              <a:gd name="connsiteY43" fmla="*/ 5504211 h 5549951"/>
              <a:gd name="connsiteX44" fmla="*/ 4245613 w 4538550"/>
              <a:gd name="connsiteY44" fmla="*/ 5549951 h 5549951"/>
              <a:gd name="connsiteX45" fmla="*/ 0 w 4538550"/>
              <a:gd name="connsiteY45" fmla="*/ 5297070 h 5549951"/>
              <a:gd name="connsiteX46" fmla="*/ 80642 w 4538550"/>
              <a:gd name="connsiteY46" fmla="*/ 3839310 h 5549951"/>
              <a:gd name="connsiteX47" fmla="*/ 305332 w 4538550"/>
              <a:gd name="connsiteY47"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538550" h="5549951">
                <a:moveTo>
                  <a:pt x="305332" y="0"/>
                </a:moveTo>
                <a:cubicBezTo>
                  <a:pt x="630079" y="31218"/>
                  <a:pt x="2669019" y="134017"/>
                  <a:pt x="3307518" y="171842"/>
                </a:cubicBezTo>
                <a:lnTo>
                  <a:pt x="4509523" y="247374"/>
                </a:lnTo>
                <a:lnTo>
                  <a:pt x="4537402" y="269179"/>
                </a:lnTo>
                <a:cubicBezTo>
                  <a:pt x="4536811" y="279763"/>
                  <a:pt x="4536219" y="290346"/>
                  <a:pt x="4535628" y="300930"/>
                </a:cubicBezTo>
                <a:lnTo>
                  <a:pt x="4538550" y="302647"/>
                </a:lnTo>
                <a:cubicBezTo>
                  <a:pt x="4536632" y="336963"/>
                  <a:pt x="4526635" y="465062"/>
                  <a:pt x="4524122" y="506828"/>
                </a:cubicBezTo>
                <a:cubicBezTo>
                  <a:pt x="4523905" y="522300"/>
                  <a:pt x="4523689" y="537773"/>
                  <a:pt x="4523472" y="553245"/>
                </a:cubicBezTo>
                <a:cubicBezTo>
                  <a:pt x="4523201" y="558170"/>
                  <a:pt x="4522107" y="568699"/>
                  <a:pt x="4520373" y="581709"/>
                </a:cubicBezTo>
                <a:lnTo>
                  <a:pt x="4519704" y="585890"/>
                </a:lnTo>
                <a:lnTo>
                  <a:pt x="4506767" y="817404"/>
                </a:lnTo>
                <a:lnTo>
                  <a:pt x="4508480" y="822238"/>
                </a:lnTo>
                <a:cubicBezTo>
                  <a:pt x="4507101" y="846918"/>
                  <a:pt x="4499810" y="941461"/>
                  <a:pt x="4498491" y="965485"/>
                </a:cubicBezTo>
                <a:lnTo>
                  <a:pt x="4500568" y="966385"/>
                </a:lnTo>
                <a:cubicBezTo>
                  <a:pt x="4502009" y="972743"/>
                  <a:pt x="4504800" y="980116"/>
                  <a:pt x="4504687" y="1002567"/>
                </a:cubicBezTo>
                <a:cubicBezTo>
                  <a:pt x="4493849" y="1029868"/>
                  <a:pt x="4514305" y="1067217"/>
                  <a:pt x="4499889" y="1101094"/>
                </a:cubicBezTo>
                <a:cubicBezTo>
                  <a:pt x="4496162" y="1113552"/>
                  <a:pt x="4494270" y="1152106"/>
                  <a:pt x="4499784" y="1159389"/>
                </a:cubicBezTo>
                <a:cubicBezTo>
                  <a:pt x="4500599" y="1167426"/>
                  <a:pt x="4497942" y="1176807"/>
                  <a:pt x="4504087" y="1180505"/>
                </a:cubicBezTo>
                <a:cubicBezTo>
                  <a:pt x="4506789" y="1197800"/>
                  <a:pt x="4513630" y="1241012"/>
                  <a:pt x="4515994" y="1263157"/>
                </a:cubicBezTo>
                <a:lnTo>
                  <a:pt x="4518271" y="1313374"/>
                </a:lnTo>
                <a:cubicBezTo>
                  <a:pt x="4517978" y="1324584"/>
                  <a:pt x="4517684" y="1335794"/>
                  <a:pt x="4517391" y="1347004"/>
                </a:cubicBezTo>
                <a:cubicBezTo>
                  <a:pt x="4515647" y="1360069"/>
                  <a:pt x="4508862" y="1383645"/>
                  <a:pt x="4507809" y="1391762"/>
                </a:cubicBezTo>
                <a:cubicBezTo>
                  <a:pt x="4509015" y="1392770"/>
                  <a:pt x="4510117" y="1394098"/>
                  <a:pt x="4511073" y="1395707"/>
                </a:cubicBezTo>
                <a:lnTo>
                  <a:pt x="4513915" y="1408524"/>
                </a:lnTo>
                <a:lnTo>
                  <a:pt x="4498990" y="1469337"/>
                </a:lnTo>
                <a:lnTo>
                  <a:pt x="4488093" y="1543038"/>
                </a:lnTo>
                <a:lnTo>
                  <a:pt x="4483212" y="1553997"/>
                </a:lnTo>
                <a:cubicBezTo>
                  <a:pt x="4477121" y="1579288"/>
                  <a:pt x="4480269" y="1610368"/>
                  <a:pt x="4468784" y="1626071"/>
                </a:cubicBezTo>
                <a:cubicBezTo>
                  <a:pt x="4468857" y="1650803"/>
                  <a:pt x="4468929" y="1675536"/>
                  <a:pt x="4469002" y="1700268"/>
                </a:cubicBezTo>
                <a:cubicBezTo>
                  <a:pt x="4454430" y="1697000"/>
                  <a:pt x="4460139" y="1726126"/>
                  <a:pt x="4457532" y="1735163"/>
                </a:cubicBezTo>
                <a:lnTo>
                  <a:pt x="4455472" y="1735289"/>
                </a:lnTo>
                <a:lnTo>
                  <a:pt x="4446974" y="1887374"/>
                </a:lnTo>
                <a:lnTo>
                  <a:pt x="4455665" y="1911536"/>
                </a:lnTo>
                <a:cubicBezTo>
                  <a:pt x="4456424" y="1928276"/>
                  <a:pt x="4457184" y="1945015"/>
                  <a:pt x="4457943" y="1961755"/>
                </a:cubicBezTo>
                <a:cubicBezTo>
                  <a:pt x="4456579" y="1983189"/>
                  <a:pt x="4448680" y="2026420"/>
                  <a:pt x="4447480" y="2040142"/>
                </a:cubicBezTo>
                <a:cubicBezTo>
                  <a:pt x="4448687" y="2041150"/>
                  <a:pt x="4449788" y="2042479"/>
                  <a:pt x="4450745" y="2044087"/>
                </a:cubicBezTo>
                <a:lnTo>
                  <a:pt x="4453586" y="2056904"/>
                </a:lnTo>
                <a:lnTo>
                  <a:pt x="4438661" y="2117719"/>
                </a:lnTo>
                <a:lnTo>
                  <a:pt x="4431330" y="2167300"/>
                </a:lnTo>
                <a:cubicBezTo>
                  <a:pt x="4401656" y="2694167"/>
                  <a:pt x="4288184" y="4754200"/>
                  <a:pt x="4260615" y="5278921"/>
                </a:cubicBezTo>
                <a:lnTo>
                  <a:pt x="4265913" y="5315626"/>
                </a:lnTo>
                <a:cubicBezTo>
                  <a:pt x="4271701" y="5323538"/>
                  <a:pt x="4266708" y="5354805"/>
                  <a:pt x="4264676" y="5383001"/>
                </a:cubicBezTo>
                <a:cubicBezTo>
                  <a:pt x="4262644" y="5411197"/>
                  <a:pt x="4257118" y="5461902"/>
                  <a:pt x="4253722" y="5484804"/>
                </a:cubicBezTo>
                <a:lnTo>
                  <a:pt x="4256670" y="5504211"/>
                </a:lnTo>
                <a:cubicBezTo>
                  <a:pt x="4255518" y="5525026"/>
                  <a:pt x="4249878" y="5526348"/>
                  <a:pt x="4245613" y="5549951"/>
                </a:cubicBezTo>
                <a:lnTo>
                  <a:pt x="0" y="5297070"/>
                </a:lnTo>
                <a:lnTo>
                  <a:pt x="80642" y="3839310"/>
                </a:lnTo>
                <a:lnTo>
                  <a:pt x="305332" y="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1F8FA61F-9DD2-B562-6C04-E65AC26892F2}"/>
              </a:ext>
            </a:extLst>
          </p:cNvPr>
          <p:cNvSpPr>
            <a:spLocks noGrp="1"/>
          </p:cNvSpPr>
          <p:nvPr>
            <p:ph type="title"/>
          </p:nvPr>
        </p:nvSpPr>
        <p:spPr>
          <a:xfrm>
            <a:off x="4779817" y="783370"/>
            <a:ext cx="6341212" cy="1992486"/>
          </a:xfrm>
        </p:spPr>
        <p:txBody>
          <a:bodyPr vert="horz" lIns="91440" tIns="45720" rIns="91440" bIns="45720" rtlCol="0" anchor="b">
            <a:normAutofit/>
          </a:bodyPr>
          <a:lstStyle/>
          <a:p>
            <a:r>
              <a:rPr lang="en-US" sz="5400" dirty="0"/>
              <a:t>Name</a:t>
            </a:r>
          </a:p>
        </p:txBody>
      </p:sp>
      <p:sp>
        <p:nvSpPr>
          <p:cNvPr id="28" name="Freeform: Shape 16">
            <a:extLst>
              <a:ext uri="{FF2B5EF4-FFF2-40B4-BE49-F238E27FC236}">
                <a16:creationId xmlns:a16="http://schemas.microsoft.com/office/drawing/2014/main" id="{8D79F6BF-92D2-4F87-A150-D6C0C6201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297617" y="5065939"/>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feld 5">
            <a:extLst>
              <a:ext uri="{FF2B5EF4-FFF2-40B4-BE49-F238E27FC236}">
                <a16:creationId xmlns:a16="http://schemas.microsoft.com/office/drawing/2014/main" id="{CE5D7DB4-DA83-75A4-EBBD-B02C7FC76956}"/>
              </a:ext>
            </a:extLst>
          </p:cNvPr>
          <p:cNvSpPr txBox="1"/>
          <p:nvPr/>
        </p:nvSpPr>
        <p:spPr>
          <a:xfrm>
            <a:off x="6602598" y="3324496"/>
            <a:ext cx="4876565" cy="2847703"/>
          </a:xfrm>
          <a:prstGeom prst="rect">
            <a:avLst/>
          </a:prstGeom>
        </p:spPr>
        <p:txBody>
          <a:bodyPr vert="horz" lIns="91440" tIns="45720" rIns="91440" bIns="45720" rtlCol="0">
            <a:normAutofit/>
          </a:bodyPr>
          <a:lstStyle/>
          <a:p>
            <a:pPr indent="-228600">
              <a:lnSpc>
                <a:spcPct val="110000"/>
              </a:lnSpc>
              <a:spcAft>
                <a:spcPts val="600"/>
              </a:spcAft>
            </a:pPr>
            <a:r>
              <a:rPr lang="en-US" sz="1600" b="1" dirty="0" err="1"/>
              <a:t>Vorstellungstext</a:t>
            </a:r>
            <a:r>
              <a:rPr lang="en-US" sz="1600" b="1" dirty="0"/>
              <a:t> Referent*in</a:t>
            </a:r>
            <a:endParaRPr lang="en-US" sz="1400" dirty="0"/>
          </a:p>
        </p:txBody>
      </p:sp>
      <p:grpSp>
        <p:nvGrpSpPr>
          <p:cNvPr id="29" name="Group 18">
            <a:extLst>
              <a:ext uri="{FF2B5EF4-FFF2-40B4-BE49-F238E27FC236}">
                <a16:creationId xmlns:a16="http://schemas.microsoft.com/office/drawing/2014/main" id="{8F1E5548-C8F0-448F-A511-7672E204D2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0" name="Group 19">
              <a:extLst>
                <a:ext uri="{FF2B5EF4-FFF2-40B4-BE49-F238E27FC236}">
                  <a16:creationId xmlns:a16="http://schemas.microsoft.com/office/drawing/2014/main" id="{93731FAA-1021-4D9F-87A7-BFEF8B96DB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2" name="Straight Connector 21">
                <a:extLst>
                  <a:ext uri="{FF2B5EF4-FFF2-40B4-BE49-F238E27FC236}">
                    <a16:creationId xmlns:a16="http://schemas.microsoft.com/office/drawing/2014/main" id="{1EAB1D57-5DCE-4A3A-AA8E-14A2877FF7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BE16E4-EA68-4BE1-AFE6-25A19174D0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Oval 20">
              <a:extLst>
                <a:ext uri="{FF2B5EF4-FFF2-40B4-BE49-F238E27FC236}">
                  <a16:creationId xmlns:a16="http://schemas.microsoft.com/office/drawing/2014/main" id="{A73BE96F-9A4D-4AB8-BF6C-94979FCA7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Inhaltsplatzhalter 3">
            <a:extLst>
              <a:ext uri="{FF2B5EF4-FFF2-40B4-BE49-F238E27FC236}">
                <a16:creationId xmlns:a16="http://schemas.microsoft.com/office/drawing/2014/main" id="{88EDC64F-2FDC-1418-E953-B8E07053B151}"/>
              </a:ext>
            </a:extLst>
          </p:cNvPr>
          <p:cNvSpPr>
            <a:spLocks noGrp="1"/>
          </p:cNvSpPr>
          <p:nvPr>
            <p:ph idx="1"/>
          </p:nvPr>
        </p:nvSpPr>
        <p:spPr/>
        <p:txBody>
          <a:bodyPr/>
          <a:lstStyle/>
          <a:p>
            <a:endParaRPr lang="de-DE" dirty="0"/>
          </a:p>
        </p:txBody>
      </p:sp>
    </p:spTree>
    <p:extLst>
      <p:ext uri="{BB962C8B-B14F-4D97-AF65-F5344CB8AC3E}">
        <p14:creationId xmlns:p14="http://schemas.microsoft.com/office/powerpoint/2010/main" val="206338104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BD4C5-B26A-89AE-F585-EC207B59D5B2}"/>
              </a:ext>
            </a:extLst>
          </p:cNvPr>
          <p:cNvSpPr>
            <a:spLocks noGrp="1"/>
          </p:cNvSpPr>
          <p:nvPr>
            <p:ph type="title"/>
          </p:nvPr>
        </p:nvSpPr>
        <p:spPr>
          <a:xfrm>
            <a:off x="1219201" y="501445"/>
            <a:ext cx="9493249" cy="812390"/>
          </a:xfrm>
        </p:spPr>
        <p:txBody>
          <a:bodyPr/>
          <a:lstStyle/>
          <a:p>
            <a:r>
              <a:rPr lang="de-DE" dirty="0"/>
              <a:t>Abseits (Regel 11)</a:t>
            </a:r>
          </a:p>
        </p:txBody>
      </p:sp>
      <p:sp>
        <p:nvSpPr>
          <p:cNvPr id="3" name="Inhaltsplatzhalter 2">
            <a:extLst>
              <a:ext uri="{FF2B5EF4-FFF2-40B4-BE49-F238E27FC236}">
                <a16:creationId xmlns:a16="http://schemas.microsoft.com/office/drawing/2014/main" id="{DF4C881A-98E1-69EF-A9E8-F457EC659D92}"/>
              </a:ext>
            </a:extLst>
          </p:cNvPr>
          <p:cNvSpPr>
            <a:spLocks noGrp="1"/>
          </p:cNvSpPr>
          <p:nvPr>
            <p:ph idx="1"/>
          </p:nvPr>
        </p:nvSpPr>
        <p:spPr>
          <a:xfrm>
            <a:off x="1219200" y="2782529"/>
            <a:ext cx="9493250" cy="3844413"/>
          </a:xfrm>
        </p:spPr>
        <p:txBody>
          <a:bodyPr>
            <a:normAutofit/>
          </a:bodyPr>
          <a:lstStyle/>
          <a:p>
            <a:pPr marL="0" indent="0">
              <a:buNone/>
            </a:pPr>
            <a:r>
              <a:rPr lang="de-DE" dirty="0"/>
              <a:t>Ein Spieler befindet sich in einer Abseitsstellung, wenn: </a:t>
            </a:r>
          </a:p>
          <a:p>
            <a:pPr marL="0" indent="0">
              <a:buNone/>
            </a:pPr>
            <a:r>
              <a:rPr lang="de-DE" dirty="0"/>
              <a:t>• er sich mit irgendeinem Teil des Kopfs, des Rumpfs oder der Beine in der gegnerischen Hälfte (ohne die Mittellinie) befindet und </a:t>
            </a:r>
          </a:p>
          <a:p>
            <a:pPr marL="0" indent="0">
              <a:buNone/>
            </a:pPr>
            <a:r>
              <a:rPr lang="de-DE" dirty="0"/>
              <a:t>• er mit irgendeinem Teil des Kopfs, des Rumpfs oder der Beine der gegnerischen Torlinie näher ist als der Ball und der vorletzte Gegenspieler.</a:t>
            </a:r>
          </a:p>
          <a:p>
            <a:pPr marL="0" indent="0">
              <a:buNone/>
            </a:pPr>
            <a:endParaRPr lang="de-DE" dirty="0"/>
          </a:p>
          <a:p>
            <a:pPr marL="0" indent="0">
              <a:buNone/>
            </a:pPr>
            <a:r>
              <a:rPr lang="de-DE" dirty="0"/>
              <a:t>Allgemein gilt jedoch: </a:t>
            </a:r>
          </a:p>
          <a:p>
            <a:pPr marL="0" indent="0">
              <a:buNone/>
            </a:pPr>
            <a:r>
              <a:rPr lang="de-DE" i="1" dirty="0"/>
              <a:t>Die Abseitsstellung eines Spielers an sich stellt noch kein Vergehen dar!</a:t>
            </a:r>
          </a:p>
        </p:txBody>
      </p:sp>
      <p:sp>
        <p:nvSpPr>
          <p:cNvPr id="4" name="Textfeld 3">
            <a:extLst>
              <a:ext uri="{FF2B5EF4-FFF2-40B4-BE49-F238E27FC236}">
                <a16:creationId xmlns:a16="http://schemas.microsoft.com/office/drawing/2014/main" id="{E3648D9C-D568-EEF6-6D88-D40920816A7B}"/>
              </a:ext>
            </a:extLst>
          </p:cNvPr>
          <p:cNvSpPr txBox="1"/>
          <p:nvPr/>
        </p:nvSpPr>
        <p:spPr>
          <a:xfrm>
            <a:off x="1219200" y="2025748"/>
            <a:ext cx="7954297" cy="369332"/>
          </a:xfrm>
          <a:prstGeom prst="rect">
            <a:avLst/>
          </a:prstGeom>
          <a:noFill/>
        </p:spPr>
        <p:txBody>
          <a:bodyPr wrap="square" rtlCol="0">
            <a:spAutoFit/>
          </a:bodyPr>
          <a:lstStyle/>
          <a:p>
            <a:r>
              <a:rPr lang="de-DE" b="1" dirty="0"/>
              <a:t>Teil 1: Wann liegt eine Abseitsstellung vor?</a:t>
            </a:r>
          </a:p>
        </p:txBody>
      </p:sp>
    </p:spTree>
    <p:extLst>
      <p:ext uri="{BB962C8B-B14F-4D97-AF65-F5344CB8AC3E}">
        <p14:creationId xmlns:p14="http://schemas.microsoft.com/office/powerpoint/2010/main" val="30611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7C69FAB-3318-2A0F-B31D-837BFC2952B0}"/>
              </a:ext>
            </a:extLst>
          </p:cNvPr>
          <p:cNvSpPr>
            <a:spLocks noGrp="1"/>
          </p:cNvSpPr>
          <p:nvPr>
            <p:ph idx="1"/>
          </p:nvPr>
        </p:nvSpPr>
        <p:spPr>
          <a:xfrm>
            <a:off x="1219200" y="2379408"/>
            <a:ext cx="9493250" cy="4277032"/>
          </a:xfrm>
        </p:spPr>
        <p:txBody>
          <a:bodyPr>
            <a:normAutofit fontScale="77500" lnSpcReduction="20000"/>
          </a:bodyPr>
          <a:lstStyle/>
          <a:p>
            <a:pPr marL="0" indent="0">
              <a:buNone/>
            </a:pPr>
            <a:r>
              <a:rPr lang="de-DE" b="1" dirty="0"/>
              <a:t>Strafbar</a:t>
            </a:r>
            <a:r>
              <a:rPr lang="de-DE" dirty="0"/>
              <a:t> wird die Abseitsstellung, wenn der Spieler:</a:t>
            </a:r>
          </a:p>
          <a:p>
            <a:pPr marL="0" indent="0">
              <a:buNone/>
            </a:pPr>
            <a:r>
              <a:rPr lang="de-DE" dirty="0"/>
              <a:t>• durch Spielen oder Berühren des Balls, den zuletzt ein Mitspieler gespielt oder berührt hat, ins Spiel eingreift oder </a:t>
            </a:r>
          </a:p>
          <a:p>
            <a:pPr marL="0" indent="0">
              <a:buNone/>
            </a:pPr>
            <a:r>
              <a:rPr lang="de-DE" dirty="0"/>
              <a:t>• einen Gegner beeinflusst, indem er: </a:t>
            </a:r>
          </a:p>
          <a:p>
            <a:pPr marL="0" indent="0">
              <a:buNone/>
            </a:pPr>
            <a:r>
              <a:rPr lang="de-DE" dirty="0"/>
              <a:t>	• diesen daran hindert, den Ball zu spielen oder spielen zu können, indem 	er ihm eindeutig die 	Sicht versperrt, </a:t>
            </a:r>
          </a:p>
          <a:p>
            <a:pPr marL="0" indent="0">
              <a:buNone/>
            </a:pPr>
            <a:r>
              <a:rPr lang="de-DE" dirty="0"/>
              <a:t>	• mit diesem Gegner einen Zweikampf um den Ball führt,</a:t>
            </a:r>
          </a:p>
          <a:p>
            <a:pPr marL="0" indent="0">
              <a:buNone/>
            </a:pPr>
            <a:r>
              <a:rPr lang="de-DE" dirty="0"/>
              <a:t>	• eindeutig versucht, den Ball in seiner Nähe zu spielen, wenn diese Aktion einen Gegner 	beeinflusst, </a:t>
            </a:r>
          </a:p>
          <a:p>
            <a:pPr marL="0" indent="0">
              <a:buNone/>
            </a:pPr>
            <a:r>
              <a:rPr lang="de-DE" dirty="0"/>
              <a:t>	• eindeutig aktiv wird und so die Möglichkeit des Gegners, den Ball zu spielen, eindeutig 	beeinflusst, </a:t>
            </a:r>
          </a:p>
          <a:p>
            <a:pPr marL="0" indent="0">
              <a:buNone/>
            </a:pPr>
            <a:r>
              <a:rPr lang="de-DE" dirty="0"/>
              <a:t>					oder </a:t>
            </a:r>
          </a:p>
          <a:p>
            <a:r>
              <a:rPr lang="de-DE" dirty="0"/>
              <a:t>sich einen Vorteil verschafft, indem er den Ball spielt oder einen Gegner beeinflusst, wenn der Ball: </a:t>
            </a:r>
          </a:p>
          <a:p>
            <a:pPr marL="411480" lvl="2" indent="0">
              <a:buNone/>
            </a:pPr>
            <a:r>
              <a:rPr lang="de-DE" dirty="0"/>
              <a:t>• von einem Torpfosten, der Querlatte, einem Spieloffiziellen oder einem Gegner zurückprallt oder abgelenkt wird, </a:t>
            </a:r>
          </a:p>
          <a:p>
            <a:pPr marL="411480" lvl="2" indent="0">
              <a:buNone/>
            </a:pPr>
            <a:r>
              <a:rPr lang="de-DE" dirty="0"/>
              <a:t>• absichtlich von einem Gegner abgewehrt wurde</a:t>
            </a:r>
          </a:p>
        </p:txBody>
      </p:sp>
      <p:sp>
        <p:nvSpPr>
          <p:cNvPr id="4" name="Titel 1">
            <a:extLst>
              <a:ext uri="{FF2B5EF4-FFF2-40B4-BE49-F238E27FC236}">
                <a16:creationId xmlns:a16="http://schemas.microsoft.com/office/drawing/2014/main" id="{4AB246CE-3825-0F50-FB54-6F0A0B4C9E28}"/>
              </a:ext>
            </a:extLst>
          </p:cNvPr>
          <p:cNvSpPr txBox="1">
            <a:spLocks/>
          </p:cNvSpPr>
          <p:nvPr/>
        </p:nvSpPr>
        <p:spPr>
          <a:xfrm>
            <a:off x="1219201" y="501445"/>
            <a:ext cx="9493249" cy="81239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a:t>Abseits (Regel 11)</a:t>
            </a:r>
            <a:endParaRPr lang="de-DE" dirty="0"/>
          </a:p>
        </p:txBody>
      </p:sp>
      <p:sp>
        <p:nvSpPr>
          <p:cNvPr id="5" name="Textfeld 4">
            <a:extLst>
              <a:ext uri="{FF2B5EF4-FFF2-40B4-BE49-F238E27FC236}">
                <a16:creationId xmlns:a16="http://schemas.microsoft.com/office/drawing/2014/main" id="{C5F16453-A562-6B7D-CF7B-FB0A90986472}"/>
              </a:ext>
            </a:extLst>
          </p:cNvPr>
          <p:cNvSpPr txBox="1"/>
          <p:nvPr/>
        </p:nvSpPr>
        <p:spPr>
          <a:xfrm>
            <a:off x="1219200" y="1661955"/>
            <a:ext cx="7954297" cy="369332"/>
          </a:xfrm>
          <a:prstGeom prst="rect">
            <a:avLst/>
          </a:prstGeom>
          <a:noFill/>
        </p:spPr>
        <p:txBody>
          <a:bodyPr wrap="square" rtlCol="0">
            <a:spAutoFit/>
          </a:bodyPr>
          <a:lstStyle/>
          <a:p>
            <a:r>
              <a:rPr lang="de-DE" b="1" dirty="0"/>
              <a:t>Teil 2: Wann wird die Abseitsstellung strafbar?</a:t>
            </a:r>
          </a:p>
        </p:txBody>
      </p:sp>
    </p:spTree>
    <p:extLst>
      <p:ext uri="{BB962C8B-B14F-4D97-AF65-F5344CB8AC3E}">
        <p14:creationId xmlns:p14="http://schemas.microsoft.com/office/powerpoint/2010/main" val="237360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C0B02B-1907-A354-B9FB-3FD09CFB79C4}"/>
              </a:ext>
            </a:extLst>
          </p:cNvPr>
          <p:cNvSpPr>
            <a:spLocks noGrp="1"/>
          </p:cNvSpPr>
          <p:nvPr>
            <p:ph idx="1"/>
          </p:nvPr>
        </p:nvSpPr>
        <p:spPr>
          <a:xfrm>
            <a:off x="1219200" y="2251587"/>
            <a:ext cx="9493250" cy="3920613"/>
          </a:xfrm>
        </p:spPr>
        <p:txBody>
          <a:bodyPr>
            <a:normAutofit/>
          </a:bodyPr>
          <a:lstStyle/>
          <a:p>
            <a:pPr marL="0" indent="0">
              <a:buNone/>
            </a:pPr>
            <a:r>
              <a:rPr lang="de-DE" dirty="0"/>
              <a:t>Ein „absichtliches Spielen" (mit Ausnahme von absichtlichen Handspielen) liegt vor, wenn ein Spieler den Ball unter Kontrolle bringen könnte und die Möglichkeit hat: </a:t>
            </a:r>
          </a:p>
          <a:p>
            <a:pPr marL="0" indent="0">
              <a:buNone/>
            </a:pPr>
            <a:r>
              <a:rPr lang="de-DE" dirty="0"/>
              <a:t>• den Ball einem Mitspieler zuzuspielen oder </a:t>
            </a:r>
          </a:p>
          <a:p>
            <a:pPr marL="0" indent="0">
              <a:buNone/>
            </a:pPr>
            <a:r>
              <a:rPr lang="de-DE" dirty="0"/>
              <a:t>• in Ballbesitz zu gelangen oder </a:t>
            </a:r>
          </a:p>
          <a:p>
            <a:pPr marL="0" indent="0">
              <a:buNone/>
            </a:pPr>
            <a:r>
              <a:rPr lang="de-DE" dirty="0"/>
              <a:t>• den Ball zu klären (z. B. mit dem Fuß oder dem Kopf). </a:t>
            </a:r>
          </a:p>
          <a:p>
            <a:pPr marL="0" indent="0">
              <a:buNone/>
            </a:pPr>
            <a:r>
              <a:rPr lang="de-DE" dirty="0"/>
              <a:t>Wenn der Pass, der Versuch, in Ballbesitz zu gelangen, oder die Klärung durch den Spieler, der den Ball unter Kontrolle bringen könnte, ungenau ist oder misslingt, ändert dies nichts daran, dass der Spieler den Ball „absichtlich gespielt“ hat.</a:t>
            </a:r>
          </a:p>
        </p:txBody>
      </p:sp>
      <p:sp>
        <p:nvSpPr>
          <p:cNvPr id="4" name="Titel 1">
            <a:extLst>
              <a:ext uri="{FF2B5EF4-FFF2-40B4-BE49-F238E27FC236}">
                <a16:creationId xmlns:a16="http://schemas.microsoft.com/office/drawing/2014/main" id="{EBE13A80-48FF-1529-03F4-89E5E5033EDC}"/>
              </a:ext>
            </a:extLst>
          </p:cNvPr>
          <p:cNvSpPr txBox="1">
            <a:spLocks/>
          </p:cNvSpPr>
          <p:nvPr/>
        </p:nvSpPr>
        <p:spPr>
          <a:xfrm>
            <a:off x="1219201" y="501445"/>
            <a:ext cx="9493249" cy="81239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dirty="0"/>
              <a:t>Abseits (Regel 11)</a:t>
            </a:r>
          </a:p>
        </p:txBody>
      </p:sp>
      <p:sp>
        <p:nvSpPr>
          <p:cNvPr id="5" name="Textfeld 4">
            <a:extLst>
              <a:ext uri="{FF2B5EF4-FFF2-40B4-BE49-F238E27FC236}">
                <a16:creationId xmlns:a16="http://schemas.microsoft.com/office/drawing/2014/main" id="{8840D0BE-FD8E-C926-9ABE-B41A92188F67}"/>
              </a:ext>
            </a:extLst>
          </p:cNvPr>
          <p:cNvSpPr txBox="1"/>
          <p:nvPr/>
        </p:nvSpPr>
        <p:spPr>
          <a:xfrm>
            <a:off x="1219200" y="1661955"/>
            <a:ext cx="7954297" cy="369332"/>
          </a:xfrm>
          <a:prstGeom prst="rect">
            <a:avLst/>
          </a:prstGeom>
          <a:noFill/>
        </p:spPr>
        <p:txBody>
          <a:bodyPr wrap="square" rtlCol="0">
            <a:spAutoFit/>
          </a:bodyPr>
          <a:lstStyle/>
          <a:p>
            <a:r>
              <a:rPr lang="de-DE" b="1" dirty="0"/>
              <a:t>Teil 3: Absichtliches Spielen eines Verteidigers</a:t>
            </a:r>
          </a:p>
        </p:txBody>
      </p:sp>
      <p:sp>
        <p:nvSpPr>
          <p:cNvPr id="6" name="Textfeld 5">
            <a:extLst>
              <a:ext uri="{FF2B5EF4-FFF2-40B4-BE49-F238E27FC236}">
                <a16:creationId xmlns:a16="http://schemas.microsoft.com/office/drawing/2014/main" id="{FCB91A5E-5539-ADE8-BA99-89A9E203635F}"/>
              </a:ext>
            </a:extLst>
          </p:cNvPr>
          <p:cNvSpPr txBox="1"/>
          <p:nvPr/>
        </p:nvSpPr>
        <p:spPr>
          <a:xfrm>
            <a:off x="5135388" y="5605007"/>
            <a:ext cx="6027174" cy="369332"/>
          </a:xfrm>
          <a:prstGeom prst="rect">
            <a:avLst/>
          </a:prstGeom>
          <a:noFill/>
        </p:spPr>
        <p:txBody>
          <a:bodyPr wrap="square" rtlCol="0">
            <a:spAutoFit/>
          </a:bodyPr>
          <a:lstStyle/>
          <a:p>
            <a:r>
              <a:rPr lang="de-DE" dirty="0"/>
              <a:t>Folge: Es liegt kein strafbares Abseits vor!</a:t>
            </a:r>
          </a:p>
        </p:txBody>
      </p:sp>
    </p:spTree>
    <p:extLst>
      <p:ext uri="{BB962C8B-B14F-4D97-AF65-F5344CB8AC3E}">
        <p14:creationId xmlns:p14="http://schemas.microsoft.com/office/powerpoint/2010/main" val="22084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23E2C5A-C94B-F664-0282-6EECF294239C}"/>
              </a:ext>
            </a:extLst>
          </p:cNvPr>
          <p:cNvSpPr>
            <a:spLocks noGrp="1"/>
          </p:cNvSpPr>
          <p:nvPr>
            <p:ph idx="1"/>
          </p:nvPr>
        </p:nvSpPr>
        <p:spPr>
          <a:xfrm>
            <a:off x="1219200" y="2652329"/>
            <a:ext cx="9493250" cy="3854167"/>
          </a:xfrm>
        </p:spPr>
        <p:txBody>
          <a:bodyPr/>
          <a:lstStyle/>
          <a:p>
            <a:pPr marL="0" indent="0">
              <a:buNone/>
            </a:pPr>
            <a:r>
              <a:rPr lang="de-DE" dirty="0"/>
              <a:t>Kein Abseitsvergehen liegt vor, wenn ein Spieler den Ball von einem Mitspieler direkt nach folgenden Spielfortsetzungen erhält: </a:t>
            </a:r>
          </a:p>
          <a:p>
            <a:pPr marL="0" indent="0">
              <a:buNone/>
            </a:pPr>
            <a:r>
              <a:rPr lang="de-DE" dirty="0"/>
              <a:t>• Abstoß </a:t>
            </a:r>
          </a:p>
          <a:p>
            <a:pPr marL="0" indent="0">
              <a:buNone/>
            </a:pPr>
            <a:r>
              <a:rPr lang="de-DE" dirty="0"/>
              <a:t>• Einwurf </a:t>
            </a:r>
          </a:p>
          <a:p>
            <a:pPr marL="0" indent="0">
              <a:buNone/>
            </a:pPr>
            <a:r>
              <a:rPr lang="de-DE" dirty="0"/>
              <a:t>• Eckstoß </a:t>
            </a:r>
          </a:p>
        </p:txBody>
      </p:sp>
      <p:sp>
        <p:nvSpPr>
          <p:cNvPr id="4" name="Titel 1">
            <a:extLst>
              <a:ext uri="{FF2B5EF4-FFF2-40B4-BE49-F238E27FC236}">
                <a16:creationId xmlns:a16="http://schemas.microsoft.com/office/drawing/2014/main" id="{4934FC2B-C9BA-7FEC-CCD4-1C4FCEFB61A9}"/>
              </a:ext>
            </a:extLst>
          </p:cNvPr>
          <p:cNvSpPr txBox="1">
            <a:spLocks/>
          </p:cNvSpPr>
          <p:nvPr/>
        </p:nvSpPr>
        <p:spPr>
          <a:xfrm>
            <a:off x="1219201" y="501445"/>
            <a:ext cx="9493249" cy="812390"/>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dirty="0"/>
              <a:t>Abseits (Regel 11)</a:t>
            </a:r>
          </a:p>
        </p:txBody>
      </p:sp>
      <p:sp>
        <p:nvSpPr>
          <p:cNvPr id="5" name="Textfeld 4">
            <a:extLst>
              <a:ext uri="{FF2B5EF4-FFF2-40B4-BE49-F238E27FC236}">
                <a16:creationId xmlns:a16="http://schemas.microsoft.com/office/drawing/2014/main" id="{BABEA900-32ED-19C8-05EE-06044E211618}"/>
              </a:ext>
            </a:extLst>
          </p:cNvPr>
          <p:cNvSpPr txBox="1"/>
          <p:nvPr/>
        </p:nvSpPr>
        <p:spPr>
          <a:xfrm>
            <a:off x="1219200" y="1798416"/>
            <a:ext cx="7954297" cy="369332"/>
          </a:xfrm>
          <a:prstGeom prst="rect">
            <a:avLst/>
          </a:prstGeom>
          <a:noFill/>
        </p:spPr>
        <p:txBody>
          <a:bodyPr wrap="square" rtlCol="0">
            <a:spAutoFit/>
          </a:bodyPr>
          <a:lstStyle/>
          <a:p>
            <a:r>
              <a:rPr lang="de-DE" b="1" dirty="0"/>
              <a:t>Teil 4: Sonderfälle</a:t>
            </a:r>
          </a:p>
        </p:txBody>
      </p:sp>
    </p:spTree>
    <p:extLst>
      <p:ext uri="{BB962C8B-B14F-4D97-AF65-F5344CB8AC3E}">
        <p14:creationId xmlns:p14="http://schemas.microsoft.com/office/powerpoint/2010/main" val="2761455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98DFD-8368-85E0-577E-A73C27492762}"/>
              </a:ext>
            </a:extLst>
          </p:cNvPr>
          <p:cNvSpPr>
            <a:spLocks noGrp="1"/>
          </p:cNvSpPr>
          <p:nvPr>
            <p:ph type="title"/>
          </p:nvPr>
        </p:nvSpPr>
        <p:spPr>
          <a:xfrm>
            <a:off x="1219199" y="521110"/>
            <a:ext cx="9493249" cy="1068029"/>
          </a:xfrm>
        </p:spPr>
        <p:txBody>
          <a:bodyPr>
            <a:normAutofit/>
          </a:bodyPr>
          <a:lstStyle/>
          <a:p>
            <a:r>
              <a:rPr lang="de-DE" dirty="0"/>
              <a:t>Foulspiele und Weiteres (Regel 12)</a:t>
            </a:r>
          </a:p>
        </p:txBody>
      </p:sp>
      <p:sp>
        <p:nvSpPr>
          <p:cNvPr id="3" name="Inhaltsplatzhalter 2">
            <a:extLst>
              <a:ext uri="{FF2B5EF4-FFF2-40B4-BE49-F238E27FC236}">
                <a16:creationId xmlns:a16="http://schemas.microsoft.com/office/drawing/2014/main" id="{69A31C35-9C77-8D02-199A-759EBB885123}"/>
              </a:ext>
            </a:extLst>
          </p:cNvPr>
          <p:cNvSpPr>
            <a:spLocks noGrp="1"/>
          </p:cNvSpPr>
          <p:nvPr>
            <p:ph idx="1"/>
          </p:nvPr>
        </p:nvSpPr>
        <p:spPr>
          <a:xfrm>
            <a:off x="1219200" y="2094272"/>
            <a:ext cx="9493250" cy="4242618"/>
          </a:xfrm>
        </p:spPr>
        <p:txBody>
          <a:bodyPr>
            <a:normAutofit fontScale="85000" lnSpcReduction="20000"/>
          </a:bodyPr>
          <a:lstStyle/>
          <a:p>
            <a:pPr marL="0" indent="0">
              <a:buNone/>
            </a:pPr>
            <a:r>
              <a:rPr lang="de-DE" dirty="0"/>
              <a:t>• Rempeln </a:t>
            </a:r>
          </a:p>
          <a:p>
            <a:pPr marL="0" indent="0">
              <a:buNone/>
            </a:pPr>
            <a:r>
              <a:rPr lang="de-DE" dirty="0"/>
              <a:t>• Anspringen </a:t>
            </a:r>
          </a:p>
          <a:p>
            <a:pPr marL="0" indent="0">
              <a:buNone/>
            </a:pPr>
            <a:r>
              <a:rPr lang="de-DE" dirty="0"/>
              <a:t>• Treten oder versuchtes Treten </a:t>
            </a:r>
          </a:p>
          <a:p>
            <a:pPr marL="0" indent="0">
              <a:buNone/>
            </a:pPr>
            <a:r>
              <a:rPr lang="de-DE" dirty="0"/>
              <a:t>• Stoßen </a:t>
            </a:r>
          </a:p>
          <a:p>
            <a:pPr marL="0" indent="0">
              <a:buNone/>
            </a:pPr>
            <a:r>
              <a:rPr lang="de-DE" dirty="0"/>
              <a:t>• Schlagen oder versuchtes Schlagen (einschließlich Kopfstößen) </a:t>
            </a:r>
          </a:p>
          <a:p>
            <a:pPr marL="0" indent="0">
              <a:buNone/>
            </a:pPr>
            <a:r>
              <a:rPr lang="de-DE" dirty="0"/>
              <a:t>• Tackling mit dem Fuß (Tackling) oder Angriff mit einem anderen Körperteil (Angriff) </a:t>
            </a:r>
          </a:p>
          <a:p>
            <a:pPr marL="0" indent="0">
              <a:buNone/>
            </a:pPr>
            <a:r>
              <a:rPr lang="de-DE" dirty="0"/>
              <a:t>• Beinstellen oder versuchtes Beinstellen</a:t>
            </a:r>
          </a:p>
          <a:p>
            <a:r>
              <a:rPr lang="de-DE" dirty="0"/>
              <a:t>Handspiel (gilt nicht für Torhüter im eigenen Strafraum)</a:t>
            </a:r>
          </a:p>
          <a:p>
            <a:r>
              <a:rPr lang="de-DE" dirty="0"/>
              <a:t>Sperren des Gegners mit Körperkontakt</a:t>
            </a:r>
          </a:p>
          <a:p>
            <a:r>
              <a:rPr lang="de-DE" dirty="0"/>
              <a:t>Abwerfen mit einem Gegenstand (z.B. Trinkflasche)</a:t>
            </a:r>
          </a:p>
          <a:p>
            <a:r>
              <a:rPr lang="de-DE" dirty="0"/>
              <a:t>Beißen oder Anspucken</a:t>
            </a:r>
          </a:p>
          <a:p>
            <a:r>
              <a:rPr lang="de-DE" dirty="0"/>
              <a:t>Festhalten bzw. am Trikot ziehen</a:t>
            </a:r>
          </a:p>
          <a:p>
            <a:endParaRPr lang="de-DE" dirty="0"/>
          </a:p>
          <a:p>
            <a:endParaRPr lang="de-DE" dirty="0"/>
          </a:p>
        </p:txBody>
      </p:sp>
    </p:spTree>
    <p:extLst>
      <p:ext uri="{BB962C8B-B14F-4D97-AF65-F5344CB8AC3E}">
        <p14:creationId xmlns:p14="http://schemas.microsoft.com/office/powerpoint/2010/main" val="259079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E28215-A5AF-7AF7-EB40-BD2D4570E2BD}"/>
              </a:ext>
            </a:extLst>
          </p:cNvPr>
          <p:cNvSpPr>
            <a:spLocks noGrp="1"/>
          </p:cNvSpPr>
          <p:nvPr>
            <p:ph type="title"/>
          </p:nvPr>
        </p:nvSpPr>
        <p:spPr>
          <a:xfrm>
            <a:off x="1219199" y="545723"/>
            <a:ext cx="5843547" cy="931332"/>
          </a:xfrm>
        </p:spPr>
        <p:txBody>
          <a:bodyPr>
            <a:normAutofit fontScale="90000"/>
          </a:bodyPr>
          <a:lstStyle/>
          <a:p>
            <a:r>
              <a:rPr lang="de-DE" dirty="0"/>
              <a:t>Das (strafbare) Handspiel</a:t>
            </a:r>
          </a:p>
        </p:txBody>
      </p:sp>
      <p:sp>
        <p:nvSpPr>
          <p:cNvPr id="9" name="Content Placeholder 8">
            <a:extLst>
              <a:ext uri="{FF2B5EF4-FFF2-40B4-BE49-F238E27FC236}">
                <a16:creationId xmlns:a16="http://schemas.microsoft.com/office/drawing/2014/main" id="{5DFD8ED2-162A-E3EF-1AAD-7B39A26B7D85}"/>
              </a:ext>
            </a:extLst>
          </p:cNvPr>
          <p:cNvSpPr>
            <a:spLocks noGrp="1"/>
          </p:cNvSpPr>
          <p:nvPr>
            <p:ph idx="1"/>
          </p:nvPr>
        </p:nvSpPr>
        <p:spPr>
          <a:xfrm>
            <a:off x="661112" y="1848469"/>
            <a:ext cx="6196365" cy="4818645"/>
          </a:xfrm>
        </p:spPr>
        <p:txBody>
          <a:bodyPr>
            <a:normAutofit fontScale="92500" lnSpcReduction="10000"/>
          </a:bodyPr>
          <a:lstStyle/>
          <a:p>
            <a:pPr marL="0" indent="0" algn="ctr">
              <a:buNone/>
            </a:pPr>
            <a:r>
              <a:rPr lang="de-DE" sz="1400" b="1" dirty="0"/>
              <a:t>Nicht jede Ballberührung eines Spielers mit der Hand/dem Arm ist ein Vergehen!</a:t>
            </a:r>
          </a:p>
          <a:p>
            <a:pPr marL="0" indent="0">
              <a:buNone/>
            </a:pPr>
            <a:r>
              <a:rPr lang="de-DE" sz="1400" dirty="0"/>
              <a:t>Ein strafbares Vergehen liegt vor, wenn ein Spieler: </a:t>
            </a:r>
          </a:p>
          <a:p>
            <a:pPr marL="0" indent="0">
              <a:buNone/>
            </a:pPr>
            <a:r>
              <a:rPr lang="de-DE" sz="1400" dirty="0"/>
              <a:t>• den Ball absichtlich mit der Hand/dem Arm berührt (z. B. durch eine Bewegung der Hand/des Arms zum Ball), </a:t>
            </a:r>
          </a:p>
          <a:p>
            <a:pPr marL="0" indent="0">
              <a:buNone/>
            </a:pPr>
            <a:r>
              <a:rPr lang="de-DE" sz="1400" dirty="0"/>
              <a:t>• den Ball mit der Hand/dem Arm berührt und seinen Körper aufgrund der Hand-/Armhaltung unnatürlich vergrößert. Eine unnatürliche Vergrößerung des Körpers liegt vor, wenn die Hand-/Armhaltung weder die Folge einer Körperbewegung des Spielers in der jeweiligen Situation ist noch mit dieser Körperbewegung gerechtfertigt werden kann. Mit einer solchen Hand-/ Armhaltung geht der Spieler das Risiko ein, dass der Ball an seine Hand/ seinen Arm springt und er dafür bestraft wird, </a:t>
            </a:r>
          </a:p>
          <a:p>
            <a:pPr marL="0" indent="0">
              <a:buNone/>
            </a:pPr>
            <a:r>
              <a:rPr lang="de-DE" sz="1400" dirty="0"/>
              <a:t>• ins gegnerische Tor trifft: </a:t>
            </a:r>
          </a:p>
          <a:p>
            <a:pPr marL="0" indent="0">
              <a:buNone/>
            </a:pPr>
            <a:r>
              <a:rPr lang="de-DE" sz="1400" dirty="0"/>
              <a:t>	• direkt mit der Hand/dem Arm (ob absichtlich oder 	nicht),</a:t>
            </a:r>
          </a:p>
          <a:p>
            <a:pPr marL="0" indent="0">
              <a:buNone/>
            </a:pPr>
            <a:r>
              <a:rPr lang="de-DE" sz="1400" dirty="0"/>
              <a:t>	• unmittelbar nachdem er den Ball mit der Hand/dem Arm 	berührt hat (ob absichtlich oder nicht).</a:t>
            </a:r>
            <a:endParaRPr lang="en-US" sz="1400" dirty="0"/>
          </a:p>
        </p:txBody>
      </p:sp>
      <p:sp>
        <p:nvSpPr>
          <p:cNvPr id="14"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nhaltsplatzhalter 4" descr="Ein Bild, das Cartoon, Kinderkunst, Clipart, Darstellung enthält.&#10;&#10;Automatisch generierte Beschreibung">
            <a:extLst>
              <a:ext uri="{FF2B5EF4-FFF2-40B4-BE49-F238E27FC236}">
                <a16:creationId xmlns:a16="http://schemas.microsoft.com/office/drawing/2014/main" id="{6424032E-933F-2CF0-D336-9790D66B9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272">
            <a:off x="7689183" y="902889"/>
            <a:ext cx="3573309" cy="5050613"/>
          </a:xfrm>
          <a:prstGeom prst="rect">
            <a:avLst/>
          </a:prstGeom>
        </p:spPr>
      </p:pic>
      <p:grpSp>
        <p:nvGrpSpPr>
          <p:cNvPr id="18" name="Group 17">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Shape 23">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0624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76934-4FD8-4BDB-426E-2FF867B18C2E}"/>
              </a:ext>
            </a:extLst>
          </p:cNvPr>
          <p:cNvSpPr>
            <a:spLocks noGrp="1"/>
          </p:cNvSpPr>
          <p:nvPr>
            <p:ph type="title"/>
          </p:nvPr>
        </p:nvSpPr>
        <p:spPr/>
        <p:txBody>
          <a:bodyPr/>
          <a:lstStyle/>
          <a:p>
            <a:r>
              <a:rPr lang="de-DE" dirty="0"/>
              <a:t>Regelfrage zum Handspiel</a:t>
            </a:r>
          </a:p>
        </p:txBody>
      </p:sp>
      <p:sp>
        <p:nvSpPr>
          <p:cNvPr id="3" name="Inhaltsplatzhalter 2">
            <a:extLst>
              <a:ext uri="{FF2B5EF4-FFF2-40B4-BE49-F238E27FC236}">
                <a16:creationId xmlns:a16="http://schemas.microsoft.com/office/drawing/2014/main" id="{A1BF11FF-6774-853B-B078-891CC832CA2A}"/>
              </a:ext>
            </a:extLst>
          </p:cNvPr>
          <p:cNvSpPr>
            <a:spLocks noGrp="1"/>
          </p:cNvSpPr>
          <p:nvPr>
            <p:ph idx="1"/>
          </p:nvPr>
        </p:nvSpPr>
        <p:spPr>
          <a:xfrm>
            <a:off x="1219200" y="2526890"/>
            <a:ext cx="9493250" cy="3645309"/>
          </a:xfrm>
        </p:spPr>
        <p:txBody>
          <a:bodyPr/>
          <a:lstStyle/>
          <a:p>
            <a:pPr marL="0" indent="0" algn="ctr">
              <a:buNone/>
            </a:pPr>
            <a:r>
              <a:rPr lang="de-DE" dirty="0"/>
              <a:t>Stürmer Max rennt auf dem Flügel in Richtung Tor und schlägt eine Flanke zu seinem Stürmerpartner Jonas. Dieser bekommt den Ball zunächst gegen seinen angelehnten Arm und schießt ihn danach volley ins gegnerische Tor. Trainer Benjamin freut sich, doch der Schiedsrichter Tilo gibt das Tor nicht.</a:t>
            </a:r>
          </a:p>
          <a:p>
            <a:pPr algn="ctr"/>
            <a:endParaRPr lang="de-DE" dirty="0"/>
          </a:p>
          <a:p>
            <a:pPr marL="0" indent="0" algn="ctr">
              <a:buNone/>
            </a:pPr>
            <a:r>
              <a:rPr lang="de-DE" sz="2800" dirty="0">
                <a:solidFill>
                  <a:schemeClr val="accent4"/>
                </a:solidFill>
              </a:rPr>
              <a:t>Handelt Schiedsrichter Tilo korrekt?</a:t>
            </a:r>
          </a:p>
        </p:txBody>
      </p:sp>
      <p:sp>
        <p:nvSpPr>
          <p:cNvPr id="4" name="Textfeld 3">
            <a:extLst>
              <a:ext uri="{FF2B5EF4-FFF2-40B4-BE49-F238E27FC236}">
                <a16:creationId xmlns:a16="http://schemas.microsoft.com/office/drawing/2014/main" id="{16392710-B711-086E-907A-382CFE16B9B5}"/>
              </a:ext>
            </a:extLst>
          </p:cNvPr>
          <p:cNvSpPr txBox="1"/>
          <p:nvPr/>
        </p:nvSpPr>
        <p:spPr>
          <a:xfrm>
            <a:off x="567915" y="5382678"/>
            <a:ext cx="10795818" cy="923330"/>
          </a:xfrm>
          <a:prstGeom prst="rect">
            <a:avLst/>
          </a:prstGeom>
          <a:noFill/>
        </p:spPr>
        <p:txBody>
          <a:bodyPr wrap="square" rtlCol="0">
            <a:spAutoFit/>
          </a:bodyPr>
          <a:lstStyle/>
          <a:p>
            <a:pPr algn="ctr"/>
            <a:r>
              <a:rPr lang="de-DE" b="1" dirty="0"/>
              <a:t>Lösung:</a:t>
            </a:r>
            <a:r>
              <a:rPr lang="de-DE" dirty="0"/>
              <a:t> Ja, Tilo handelt richtig. Das zunächst unabsichtliche Handspiel erfolgt unmittelbar vor der Torerzielung und wird dadurch strafbar. Das Tor darf also richtigerweise nicht zählen.</a:t>
            </a:r>
          </a:p>
        </p:txBody>
      </p:sp>
    </p:spTree>
    <p:extLst>
      <p:ext uri="{BB962C8B-B14F-4D97-AF65-F5344CB8AC3E}">
        <p14:creationId xmlns:p14="http://schemas.microsoft.com/office/powerpoint/2010/main" val="191012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80E1A-5FAF-C1FC-335C-74DE0B2D4CD7}"/>
              </a:ext>
            </a:extLst>
          </p:cNvPr>
          <p:cNvSpPr>
            <a:spLocks noGrp="1"/>
          </p:cNvSpPr>
          <p:nvPr>
            <p:ph type="title"/>
          </p:nvPr>
        </p:nvSpPr>
        <p:spPr>
          <a:xfrm>
            <a:off x="1219199" y="245806"/>
            <a:ext cx="9493249" cy="1068029"/>
          </a:xfrm>
        </p:spPr>
        <p:txBody>
          <a:bodyPr/>
          <a:lstStyle/>
          <a:p>
            <a:r>
              <a:rPr lang="de-DE" dirty="0"/>
              <a:t>Unsportliches Verhalten</a:t>
            </a:r>
          </a:p>
        </p:txBody>
      </p:sp>
      <p:sp>
        <p:nvSpPr>
          <p:cNvPr id="3" name="Inhaltsplatzhalter 2">
            <a:extLst>
              <a:ext uri="{FF2B5EF4-FFF2-40B4-BE49-F238E27FC236}">
                <a16:creationId xmlns:a16="http://schemas.microsoft.com/office/drawing/2014/main" id="{EA93E18E-C83A-EACB-3CC7-F15C8AF698EF}"/>
              </a:ext>
            </a:extLst>
          </p:cNvPr>
          <p:cNvSpPr>
            <a:spLocks noGrp="1"/>
          </p:cNvSpPr>
          <p:nvPr>
            <p:ph idx="1"/>
          </p:nvPr>
        </p:nvSpPr>
        <p:spPr>
          <a:xfrm>
            <a:off x="1219200" y="1730477"/>
            <a:ext cx="9493250" cy="4748982"/>
          </a:xfrm>
        </p:spPr>
        <p:txBody>
          <a:bodyPr>
            <a:normAutofit fontScale="85000" lnSpcReduction="10000"/>
          </a:bodyPr>
          <a:lstStyle/>
          <a:p>
            <a:pPr marL="0" indent="0">
              <a:buNone/>
            </a:pPr>
            <a:r>
              <a:rPr lang="de-DE" b="1" dirty="0"/>
              <a:t>Klare Anweisung, Unsportlichkeiten energisch zu ahnden. Somit folgen </a:t>
            </a:r>
            <a:r>
              <a:rPr lang="de-DE" b="1" u="sng" dirty="0"/>
              <a:t>direkte</a:t>
            </a:r>
            <a:r>
              <a:rPr lang="de-DE" b="1" dirty="0"/>
              <a:t> Verwarnungen bei folgenden Vergehen:</a:t>
            </a:r>
          </a:p>
          <a:p>
            <a:endParaRPr lang="de-DE" sz="800" dirty="0"/>
          </a:p>
          <a:p>
            <a:r>
              <a:rPr lang="de-DE" dirty="0"/>
              <a:t>Störung von Spielfortsetzungen (z.B. das Wegtragen oder -schießen des Balles nach dem Pfiff, um eine schnelle Spielfortsetzung des Gegners zu verhindern)</a:t>
            </a:r>
          </a:p>
          <a:p>
            <a:r>
              <a:rPr lang="de-DE" dirty="0"/>
              <a:t>Verzögerung von Spielfortsetzungen ("Zeitspiel"),Täuschung/Simulation (z.B. "Fallen" ohne klaren Kontakt des Gegenspielers)</a:t>
            </a:r>
          </a:p>
          <a:p>
            <a:r>
              <a:rPr lang="de-DE" dirty="0"/>
              <a:t>Provokation und Auslösung einer größeren Konfrontation ("Rudelbildung")</a:t>
            </a:r>
          </a:p>
          <a:p>
            <a:r>
              <a:rPr lang="de-DE" dirty="0"/>
              <a:t>Außenwirksames Fordern von Gelben Karten für Gegenspieler oder für gegnerische Teamoffizielle</a:t>
            </a:r>
          </a:p>
          <a:p>
            <a:r>
              <a:rPr lang="de-DE" dirty="0"/>
              <a:t>Respektlose und abfällige Gesten gegenüber dem Schiedsrichter (z.B. demonstratives Abwinken)</a:t>
            </a:r>
          </a:p>
          <a:p>
            <a:r>
              <a:rPr lang="de-DE" dirty="0"/>
              <a:t>Mobbing (z.B. das Umzingeln des Schiedsrichters, aggressives Verhalten gegenüber dem Unparteiischen)</a:t>
            </a:r>
          </a:p>
          <a:p>
            <a:r>
              <a:rPr lang="de-DE" dirty="0"/>
              <a:t>Heftige, außenwirksame Reklamationen oder permanente Reklamationen von Teamoffiziellen (dazu gehören z.B. Provokationen sowie ein aggressives und konfrontatives Betreten der gegnerischen Coachingzone).</a:t>
            </a:r>
          </a:p>
        </p:txBody>
      </p:sp>
    </p:spTree>
    <p:extLst>
      <p:ext uri="{BB962C8B-B14F-4D97-AF65-F5344CB8AC3E}">
        <p14:creationId xmlns:p14="http://schemas.microsoft.com/office/powerpoint/2010/main" val="809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1E7F3ABD-BE42-4EED-8F3E-1975C1BC2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draußen, Cartoon, Spielzeug enthält.&#10;&#10;Automatisch generierte Beschreibung">
            <a:extLst>
              <a:ext uri="{FF2B5EF4-FFF2-40B4-BE49-F238E27FC236}">
                <a16:creationId xmlns:a16="http://schemas.microsoft.com/office/drawing/2014/main" id="{9DFF61BE-9901-F466-AE36-C1A386914DE2}"/>
              </a:ext>
            </a:extLst>
          </p:cNvPr>
          <p:cNvPicPr>
            <a:picLocks noGrp="1" noChangeAspect="1"/>
          </p:cNvPicPr>
          <p:nvPr>
            <p:ph idx="1"/>
          </p:nvPr>
        </p:nvPicPr>
        <p:blipFill rotWithShape="1">
          <a:blip r:embed="rId4">
            <a:alphaModFix amt="84000"/>
            <a:extLst>
              <a:ext uri="{28A0092B-C50C-407E-A947-70E740481C1C}">
                <a14:useLocalDpi xmlns:a14="http://schemas.microsoft.com/office/drawing/2010/main" val="0"/>
              </a:ext>
            </a:extLst>
          </a:blip>
          <a:srcRect t="3450" b="10672"/>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18457" y="1418454"/>
            <a:ext cx="6858002" cy="4021087"/>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97E21A44-3E72-3465-8982-A3C227A64601}"/>
              </a:ext>
            </a:extLst>
          </p:cNvPr>
          <p:cNvSpPr>
            <a:spLocks noGrp="1"/>
          </p:cNvSpPr>
          <p:nvPr>
            <p:ph type="title"/>
          </p:nvPr>
        </p:nvSpPr>
        <p:spPr>
          <a:xfrm>
            <a:off x="685802" y="685799"/>
            <a:ext cx="5565370" cy="1603041"/>
          </a:xfrm>
        </p:spPr>
        <p:txBody>
          <a:bodyPr vert="horz" lIns="91440" tIns="45720" rIns="91440" bIns="45720" rtlCol="0" anchor="b">
            <a:normAutofit/>
          </a:bodyPr>
          <a:lstStyle/>
          <a:p>
            <a:r>
              <a:rPr lang="en-US" i="1" kern="1200">
                <a:solidFill>
                  <a:srgbClr val="000000"/>
                </a:solidFill>
                <a:highlight>
                  <a:srgbClr val="FFFF00"/>
                </a:highlight>
                <a:latin typeface="+mj-lt"/>
                <a:ea typeface="+mj-ea"/>
                <a:cs typeface="+mj-cs"/>
              </a:rPr>
              <a:t>Pause</a:t>
            </a:r>
          </a:p>
        </p:txBody>
      </p:sp>
      <p:grpSp>
        <p:nvGrpSpPr>
          <p:cNvPr id="22" name="Group 21">
            <a:extLst>
              <a:ext uri="{FF2B5EF4-FFF2-40B4-BE49-F238E27FC236}">
                <a16:creationId xmlns:a16="http://schemas.microsoft.com/office/drawing/2014/main" id="{81352622-E9B0-487C-B0D9-8BBC464735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503FCD58-16B1-4A6A-A45A-53D20B90559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0B8666D0-F4F2-4C03-BF08-FB2D3F7F6D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DBC55E-6D61-48AE-95F7-DBCC1C7B55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2A06DBB2-B208-458B-AB3E-3193BE876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0850382"/>
      </p:ext>
    </p:extLst>
  </p:cSld>
  <p:clrMapOvr>
    <a:masterClrMapping/>
  </p:clrMapOvr>
  <mc:AlternateContent xmlns:mc="http://schemas.openxmlformats.org/markup-compatibility/2006" xmlns:p14="http://schemas.microsoft.com/office/powerpoint/2010/main">
    <mc:Choice Requires="p14">
      <p:transition spd="slow" p14:dur="2000" advTm="420000"/>
    </mc:Choice>
    <mc:Fallback xmlns="">
      <p:transition spd="slow" advTm="4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3" name="Group 52">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5" name="Straight Connector 54">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Oval 53">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8" name="Rectangle 57">
            <a:extLst>
              <a:ext uri="{FF2B5EF4-FFF2-40B4-BE49-F238E27FC236}">
                <a16:creationId xmlns:a16="http://schemas.microsoft.com/office/drawing/2014/main" id="{8823CBA3-A477-422D-9E7A-F9FE7EC90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1F34718-B77C-44AC-9F07-230139CBB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442386" y="512794"/>
            <a:ext cx="7325687" cy="5762526"/>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60067990-9821-4102-BDE2-9B6F206D0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520000">
            <a:off x="5321999" y="-179835"/>
            <a:ext cx="5576780" cy="7119258"/>
          </a:xfrm>
          <a:custGeom>
            <a:avLst/>
            <a:gdLst>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2782524 h 7192213"/>
              <a:gd name="connsiteX40" fmla="*/ 5629738 w 5643596"/>
              <a:gd name="connsiteY40" fmla="*/ 4092765 h 7192213"/>
              <a:gd name="connsiteX41" fmla="*/ 5629737 w 5643596"/>
              <a:gd name="connsiteY41" fmla="*/ 4092767 h 7192213"/>
              <a:gd name="connsiteX42" fmla="*/ 5629737 w 5643596"/>
              <a:gd name="connsiteY42" fmla="*/ 4412818 h 7192213"/>
              <a:gd name="connsiteX43" fmla="*/ 5629737 w 5643596"/>
              <a:gd name="connsiteY43" fmla="*/ 5426373 h 7192213"/>
              <a:gd name="connsiteX44" fmla="*/ 5629737 w 5643596"/>
              <a:gd name="connsiteY44" fmla="*/ 5848539 h 7192213"/>
              <a:gd name="connsiteX45" fmla="*/ 5629737 w 5643596"/>
              <a:gd name="connsiteY45" fmla="*/ 6736614 h 7192213"/>
              <a:gd name="connsiteX46" fmla="*/ 5629737 w 5643596"/>
              <a:gd name="connsiteY46" fmla="*/ 7158780 h 7192213"/>
              <a:gd name="connsiteX47" fmla="*/ 5596210 w 5643596"/>
              <a:gd name="connsiteY47" fmla="*/ 7192213 h 7192213"/>
              <a:gd name="connsiteX48" fmla="*/ 1982520 w 5643596"/>
              <a:gd name="connsiteY48" fmla="*/ 7192213 h 7192213"/>
              <a:gd name="connsiteX49" fmla="*/ 1976650 w 5643596"/>
              <a:gd name="connsiteY49" fmla="*/ 7189772 h 7192213"/>
              <a:gd name="connsiteX50" fmla="*/ 64205 w 5643596"/>
              <a:gd name="connsiteY50" fmla="*/ 7189772 h 7192213"/>
              <a:gd name="connsiteX51" fmla="*/ 28826 w 5643596"/>
              <a:gd name="connsiteY51" fmla="*/ 7165867 h 7192213"/>
              <a:gd name="connsiteX52" fmla="*/ 28826 w 5643596"/>
              <a:gd name="connsiteY52" fmla="*/ 6079439 h 7192213"/>
              <a:gd name="connsiteX53" fmla="*/ 18871 w 5643596"/>
              <a:gd name="connsiteY53" fmla="*/ 6043977 h 7192213"/>
              <a:gd name="connsiteX54" fmla="*/ 28826 w 5643596"/>
              <a:gd name="connsiteY54" fmla="*/ 6007501 h 7192213"/>
              <a:gd name="connsiteX55" fmla="*/ 28826 w 5643596"/>
              <a:gd name="connsiteY55" fmla="*/ 5521424 h 7192213"/>
              <a:gd name="connsiteX56" fmla="*/ 28826 w 5643596"/>
              <a:gd name="connsiteY56" fmla="*/ 5456903 h 7192213"/>
              <a:gd name="connsiteX57" fmla="*/ 18216 w 5643596"/>
              <a:gd name="connsiteY57" fmla="*/ 5420866 h 7192213"/>
              <a:gd name="connsiteX58" fmla="*/ 6056 w 5643596"/>
              <a:gd name="connsiteY58" fmla="*/ 5384020 h 7192213"/>
              <a:gd name="connsiteX59" fmla="*/ 815 w 5643596"/>
              <a:gd name="connsiteY59" fmla="*/ 5348515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1346803 h 7192213"/>
              <a:gd name="connsiteX39" fmla="*/ 5629738 w 5643596"/>
              <a:gd name="connsiteY39" fmla="*/ 4092765 h 7192213"/>
              <a:gd name="connsiteX40" fmla="*/ 5629737 w 5643596"/>
              <a:gd name="connsiteY40" fmla="*/ 4092767 h 7192213"/>
              <a:gd name="connsiteX41" fmla="*/ 5629737 w 5643596"/>
              <a:gd name="connsiteY41" fmla="*/ 4412818 h 7192213"/>
              <a:gd name="connsiteX42" fmla="*/ 5629737 w 5643596"/>
              <a:gd name="connsiteY42" fmla="*/ 5426373 h 7192213"/>
              <a:gd name="connsiteX43" fmla="*/ 5629737 w 5643596"/>
              <a:gd name="connsiteY43" fmla="*/ 5848539 h 7192213"/>
              <a:gd name="connsiteX44" fmla="*/ 5629737 w 5643596"/>
              <a:gd name="connsiteY44" fmla="*/ 6736614 h 7192213"/>
              <a:gd name="connsiteX45" fmla="*/ 5629737 w 5643596"/>
              <a:gd name="connsiteY45" fmla="*/ 7158780 h 7192213"/>
              <a:gd name="connsiteX46" fmla="*/ 5596210 w 5643596"/>
              <a:gd name="connsiteY46" fmla="*/ 7192213 h 7192213"/>
              <a:gd name="connsiteX47" fmla="*/ 1982520 w 5643596"/>
              <a:gd name="connsiteY47" fmla="*/ 7192213 h 7192213"/>
              <a:gd name="connsiteX48" fmla="*/ 1976650 w 5643596"/>
              <a:gd name="connsiteY48" fmla="*/ 7189772 h 7192213"/>
              <a:gd name="connsiteX49" fmla="*/ 64205 w 5643596"/>
              <a:gd name="connsiteY49" fmla="*/ 7189772 h 7192213"/>
              <a:gd name="connsiteX50" fmla="*/ 28826 w 5643596"/>
              <a:gd name="connsiteY50" fmla="*/ 7165867 h 7192213"/>
              <a:gd name="connsiteX51" fmla="*/ 28826 w 5643596"/>
              <a:gd name="connsiteY51" fmla="*/ 6079439 h 7192213"/>
              <a:gd name="connsiteX52" fmla="*/ 18871 w 5643596"/>
              <a:gd name="connsiteY52" fmla="*/ 6043977 h 7192213"/>
              <a:gd name="connsiteX53" fmla="*/ 28826 w 5643596"/>
              <a:gd name="connsiteY53" fmla="*/ 6007501 h 7192213"/>
              <a:gd name="connsiteX54" fmla="*/ 28826 w 5643596"/>
              <a:gd name="connsiteY54" fmla="*/ 5521424 h 7192213"/>
              <a:gd name="connsiteX55" fmla="*/ 28826 w 5643596"/>
              <a:gd name="connsiteY55" fmla="*/ 5456903 h 7192213"/>
              <a:gd name="connsiteX56" fmla="*/ 18216 w 5643596"/>
              <a:gd name="connsiteY56" fmla="*/ 5420866 h 7192213"/>
              <a:gd name="connsiteX57" fmla="*/ 6056 w 5643596"/>
              <a:gd name="connsiteY57" fmla="*/ 5384020 h 7192213"/>
              <a:gd name="connsiteX58" fmla="*/ 815 w 5643596"/>
              <a:gd name="connsiteY58" fmla="*/ 5348515 h 7192213"/>
              <a:gd name="connsiteX59" fmla="*/ 0 w 5643596"/>
              <a:gd name="connsiteY59"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43342 w 5643596"/>
              <a:gd name="connsiteY32" fmla="*/ 989039 h 7192213"/>
              <a:gd name="connsiteX33" fmla="*/ 5634273 w 5643596"/>
              <a:gd name="connsiteY33" fmla="*/ 1025230 h 7192213"/>
              <a:gd name="connsiteX34" fmla="*/ 5638840 w 5643596"/>
              <a:gd name="connsiteY34" fmla="*/ 1028604 h 7192213"/>
              <a:gd name="connsiteX35" fmla="*/ 5643496 w 5643596"/>
              <a:gd name="connsiteY35" fmla="*/ 1039944 h 7192213"/>
              <a:gd name="connsiteX36" fmla="*/ 5638045 w 5643596"/>
              <a:gd name="connsiteY36" fmla="*/ 1049661 h 7192213"/>
              <a:gd name="connsiteX37" fmla="*/ 5629738 w 5643596"/>
              <a:gd name="connsiteY37" fmla="*/ 1088555 h 7192213"/>
              <a:gd name="connsiteX38" fmla="*/ 5629738 w 5643596"/>
              <a:gd name="connsiteY38" fmla="*/ 4092765 h 7192213"/>
              <a:gd name="connsiteX39" fmla="*/ 5629737 w 5643596"/>
              <a:gd name="connsiteY39" fmla="*/ 4092767 h 7192213"/>
              <a:gd name="connsiteX40" fmla="*/ 5629737 w 5643596"/>
              <a:gd name="connsiteY40" fmla="*/ 4412818 h 7192213"/>
              <a:gd name="connsiteX41" fmla="*/ 5629737 w 5643596"/>
              <a:gd name="connsiteY41" fmla="*/ 5426373 h 7192213"/>
              <a:gd name="connsiteX42" fmla="*/ 5629737 w 5643596"/>
              <a:gd name="connsiteY42" fmla="*/ 5848539 h 7192213"/>
              <a:gd name="connsiteX43" fmla="*/ 5629737 w 5643596"/>
              <a:gd name="connsiteY43" fmla="*/ 6736614 h 7192213"/>
              <a:gd name="connsiteX44" fmla="*/ 5629737 w 5643596"/>
              <a:gd name="connsiteY44" fmla="*/ 7158780 h 7192213"/>
              <a:gd name="connsiteX45" fmla="*/ 5596210 w 5643596"/>
              <a:gd name="connsiteY45" fmla="*/ 7192213 h 7192213"/>
              <a:gd name="connsiteX46" fmla="*/ 1982520 w 5643596"/>
              <a:gd name="connsiteY46" fmla="*/ 7192213 h 7192213"/>
              <a:gd name="connsiteX47" fmla="*/ 1976650 w 5643596"/>
              <a:gd name="connsiteY47" fmla="*/ 7189772 h 7192213"/>
              <a:gd name="connsiteX48" fmla="*/ 64205 w 5643596"/>
              <a:gd name="connsiteY48" fmla="*/ 7189772 h 7192213"/>
              <a:gd name="connsiteX49" fmla="*/ 28826 w 5643596"/>
              <a:gd name="connsiteY49" fmla="*/ 7165867 h 7192213"/>
              <a:gd name="connsiteX50" fmla="*/ 28826 w 5643596"/>
              <a:gd name="connsiteY50" fmla="*/ 6079439 h 7192213"/>
              <a:gd name="connsiteX51" fmla="*/ 18871 w 5643596"/>
              <a:gd name="connsiteY51" fmla="*/ 6043977 h 7192213"/>
              <a:gd name="connsiteX52" fmla="*/ 28826 w 5643596"/>
              <a:gd name="connsiteY52" fmla="*/ 6007501 h 7192213"/>
              <a:gd name="connsiteX53" fmla="*/ 28826 w 5643596"/>
              <a:gd name="connsiteY53" fmla="*/ 5521424 h 7192213"/>
              <a:gd name="connsiteX54" fmla="*/ 28826 w 5643596"/>
              <a:gd name="connsiteY54" fmla="*/ 5456903 h 7192213"/>
              <a:gd name="connsiteX55" fmla="*/ 18216 w 5643596"/>
              <a:gd name="connsiteY55" fmla="*/ 5420866 h 7192213"/>
              <a:gd name="connsiteX56" fmla="*/ 6056 w 5643596"/>
              <a:gd name="connsiteY56" fmla="*/ 5384020 h 7192213"/>
              <a:gd name="connsiteX57" fmla="*/ 815 w 5643596"/>
              <a:gd name="connsiteY57" fmla="*/ 5348515 h 7192213"/>
              <a:gd name="connsiteX58" fmla="*/ 0 w 5643596"/>
              <a:gd name="connsiteY58" fmla="*/ 5321182 h 7192213"/>
              <a:gd name="connsiteX0" fmla="*/ 0 w 5643596"/>
              <a:gd name="connsiteY0" fmla="*/ 5321182 h 7192213"/>
              <a:gd name="connsiteX1" fmla="*/ 7176 w 5643596"/>
              <a:gd name="connsiteY1" fmla="*/ 5292545 h 7192213"/>
              <a:gd name="connsiteX2" fmla="*/ 4191 w 5643596"/>
              <a:gd name="connsiteY2" fmla="*/ 5273215 h 7192213"/>
              <a:gd name="connsiteX3" fmla="*/ 11880 w 5643596"/>
              <a:gd name="connsiteY3" fmla="*/ 5237214 h 7192213"/>
              <a:gd name="connsiteX4" fmla="*/ 18963 w 5643596"/>
              <a:gd name="connsiteY4" fmla="*/ 5184548 h 7192213"/>
              <a:gd name="connsiteX5" fmla="*/ 26514 w 5643596"/>
              <a:gd name="connsiteY5" fmla="*/ 5148294 h 7192213"/>
              <a:gd name="connsiteX6" fmla="*/ 28826 w 5643596"/>
              <a:gd name="connsiteY6" fmla="*/ 5141304 h 7192213"/>
              <a:gd name="connsiteX7" fmla="*/ 28826 w 5643596"/>
              <a:gd name="connsiteY7" fmla="*/ 4904080 h 7192213"/>
              <a:gd name="connsiteX8" fmla="*/ 26241 w 5643596"/>
              <a:gd name="connsiteY8" fmla="*/ 4886580 h 7192213"/>
              <a:gd name="connsiteX9" fmla="*/ 28826 w 5643596"/>
              <a:gd name="connsiteY9" fmla="*/ 4827542 h 7192213"/>
              <a:gd name="connsiteX10" fmla="*/ 25306 w 5643596"/>
              <a:gd name="connsiteY10" fmla="*/ 4818968 h 7192213"/>
              <a:gd name="connsiteX11" fmla="*/ 28826 w 5643596"/>
              <a:gd name="connsiteY11" fmla="*/ 4761248 h 7192213"/>
              <a:gd name="connsiteX12" fmla="*/ 25835 w 5643596"/>
              <a:gd name="connsiteY12" fmla="*/ 4698008 h 7192213"/>
              <a:gd name="connsiteX13" fmla="*/ 17801 w 5643596"/>
              <a:gd name="connsiteY13" fmla="*/ 4693286 h 7192213"/>
              <a:gd name="connsiteX14" fmla="*/ 17096 w 5643596"/>
              <a:gd name="connsiteY14" fmla="*/ 4679416 h 7192213"/>
              <a:gd name="connsiteX15" fmla="*/ 17250 w 5643596"/>
              <a:gd name="connsiteY15" fmla="*/ 4657582 h 7192213"/>
              <a:gd name="connsiteX16" fmla="*/ 25682 w 5643596"/>
              <a:gd name="connsiteY16" fmla="*/ 4608673 h 7192213"/>
              <a:gd name="connsiteX17" fmla="*/ 20696 w 5643596"/>
              <a:gd name="connsiteY17" fmla="*/ 27254 h 7192213"/>
              <a:gd name="connsiteX18" fmla="*/ 44529 w 5643596"/>
              <a:gd name="connsiteY18" fmla="*/ 3139 h 7192213"/>
              <a:gd name="connsiteX19" fmla="*/ 64219 w 5643596"/>
              <a:gd name="connsiteY19" fmla="*/ 24 h 7192213"/>
              <a:gd name="connsiteX20" fmla="*/ 2653439 w 5643596"/>
              <a:gd name="connsiteY20" fmla="*/ 0 h 7192213"/>
              <a:gd name="connsiteX21" fmla="*/ 2959929 w 5643596"/>
              <a:gd name="connsiteY21" fmla="*/ 0 h 7192213"/>
              <a:gd name="connsiteX22" fmla="*/ 5549063 w 5643596"/>
              <a:gd name="connsiteY22" fmla="*/ 0 h 7192213"/>
              <a:gd name="connsiteX23" fmla="*/ 5549068 w 5643596"/>
              <a:gd name="connsiteY23" fmla="*/ 2 h 7192213"/>
              <a:gd name="connsiteX24" fmla="*/ 5553587 w 5643596"/>
              <a:gd name="connsiteY24" fmla="*/ 0 h 7192213"/>
              <a:gd name="connsiteX25" fmla="*/ 5559961 w 5643596"/>
              <a:gd name="connsiteY25" fmla="*/ 3034 h 7192213"/>
              <a:gd name="connsiteX26" fmla="*/ 5596211 w 5643596"/>
              <a:gd name="connsiteY26" fmla="*/ 3034 h 7192213"/>
              <a:gd name="connsiteX27" fmla="*/ 5629738 w 5643596"/>
              <a:gd name="connsiteY27" fmla="*/ 36562 h 7192213"/>
              <a:gd name="connsiteX28" fmla="*/ 5629738 w 5643596"/>
              <a:gd name="connsiteY28" fmla="*/ 900024 h 7192213"/>
              <a:gd name="connsiteX29" fmla="*/ 5635688 w 5643596"/>
              <a:gd name="connsiteY29" fmla="*/ 909622 h 7192213"/>
              <a:gd name="connsiteX30" fmla="*/ 5642313 w 5643596"/>
              <a:gd name="connsiteY30" fmla="*/ 954494 h 7192213"/>
              <a:gd name="connsiteX31" fmla="*/ 5643596 w 5643596"/>
              <a:gd name="connsiteY31" fmla="*/ 984662 h 7192213"/>
              <a:gd name="connsiteX32" fmla="*/ 5634273 w 5643596"/>
              <a:gd name="connsiteY32" fmla="*/ 1025230 h 7192213"/>
              <a:gd name="connsiteX33" fmla="*/ 5638840 w 5643596"/>
              <a:gd name="connsiteY33" fmla="*/ 1028604 h 7192213"/>
              <a:gd name="connsiteX34" fmla="*/ 5643496 w 5643596"/>
              <a:gd name="connsiteY34" fmla="*/ 1039944 h 7192213"/>
              <a:gd name="connsiteX35" fmla="*/ 5638045 w 5643596"/>
              <a:gd name="connsiteY35" fmla="*/ 1049661 h 7192213"/>
              <a:gd name="connsiteX36" fmla="*/ 5629738 w 5643596"/>
              <a:gd name="connsiteY36" fmla="*/ 1088555 h 7192213"/>
              <a:gd name="connsiteX37" fmla="*/ 5629738 w 5643596"/>
              <a:gd name="connsiteY37" fmla="*/ 4092765 h 7192213"/>
              <a:gd name="connsiteX38" fmla="*/ 5629737 w 5643596"/>
              <a:gd name="connsiteY38" fmla="*/ 4092767 h 7192213"/>
              <a:gd name="connsiteX39" fmla="*/ 5629737 w 5643596"/>
              <a:gd name="connsiteY39" fmla="*/ 4412818 h 7192213"/>
              <a:gd name="connsiteX40" fmla="*/ 5629737 w 5643596"/>
              <a:gd name="connsiteY40" fmla="*/ 5426373 h 7192213"/>
              <a:gd name="connsiteX41" fmla="*/ 5629737 w 5643596"/>
              <a:gd name="connsiteY41" fmla="*/ 5848539 h 7192213"/>
              <a:gd name="connsiteX42" fmla="*/ 5629737 w 5643596"/>
              <a:gd name="connsiteY42" fmla="*/ 6736614 h 7192213"/>
              <a:gd name="connsiteX43" fmla="*/ 5629737 w 5643596"/>
              <a:gd name="connsiteY43" fmla="*/ 7158780 h 7192213"/>
              <a:gd name="connsiteX44" fmla="*/ 5596210 w 5643596"/>
              <a:gd name="connsiteY44" fmla="*/ 7192213 h 7192213"/>
              <a:gd name="connsiteX45" fmla="*/ 1982520 w 5643596"/>
              <a:gd name="connsiteY45" fmla="*/ 7192213 h 7192213"/>
              <a:gd name="connsiteX46" fmla="*/ 1976650 w 5643596"/>
              <a:gd name="connsiteY46" fmla="*/ 7189772 h 7192213"/>
              <a:gd name="connsiteX47" fmla="*/ 64205 w 5643596"/>
              <a:gd name="connsiteY47" fmla="*/ 7189772 h 7192213"/>
              <a:gd name="connsiteX48" fmla="*/ 28826 w 5643596"/>
              <a:gd name="connsiteY48" fmla="*/ 7165867 h 7192213"/>
              <a:gd name="connsiteX49" fmla="*/ 28826 w 5643596"/>
              <a:gd name="connsiteY49" fmla="*/ 6079439 h 7192213"/>
              <a:gd name="connsiteX50" fmla="*/ 18871 w 5643596"/>
              <a:gd name="connsiteY50" fmla="*/ 6043977 h 7192213"/>
              <a:gd name="connsiteX51" fmla="*/ 28826 w 5643596"/>
              <a:gd name="connsiteY51" fmla="*/ 6007501 h 7192213"/>
              <a:gd name="connsiteX52" fmla="*/ 28826 w 5643596"/>
              <a:gd name="connsiteY52" fmla="*/ 5521424 h 7192213"/>
              <a:gd name="connsiteX53" fmla="*/ 28826 w 5643596"/>
              <a:gd name="connsiteY53" fmla="*/ 5456903 h 7192213"/>
              <a:gd name="connsiteX54" fmla="*/ 18216 w 5643596"/>
              <a:gd name="connsiteY54" fmla="*/ 5420866 h 7192213"/>
              <a:gd name="connsiteX55" fmla="*/ 6056 w 5643596"/>
              <a:gd name="connsiteY55" fmla="*/ 5384020 h 7192213"/>
              <a:gd name="connsiteX56" fmla="*/ 815 w 5643596"/>
              <a:gd name="connsiteY56" fmla="*/ 5348515 h 7192213"/>
              <a:gd name="connsiteX57" fmla="*/ 0 w 5643596"/>
              <a:gd name="connsiteY57"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38045 w 5643496"/>
              <a:gd name="connsiteY34" fmla="*/ 1049661 h 7192213"/>
              <a:gd name="connsiteX35" fmla="*/ 5629738 w 5643496"/>
              <a:gd name="connsiteY35" fmla="*/ 1088555 h 7192213"/>
              <a:gd name="connsiteX36" fmla="*/ 5629738 w 5643496"/>
              <a:gd name="connsiteY36" fmla="*/ 4092765 h 7192213"/>
              <a:gd name="connsiteX37" fmla="*/ 5629737 w 5643496"/>
              <a:gd name="connsiteY37" fmla="*/ 4092767 h 7192213"/>
              <a:gd name="connsiteX38" fmla="*/ 5629737 w 5643496"/>
              <a:gd name="connsiteY38" fmla="*/ 4412818 h 7192213"/>
              <a:gd name="connsiteX39" fmla="*/ 5629737 w 5643496"/>
              <a:gd name="connsiteY39" fmla="*/ 5426373 h 7192213"/>
              <a:gd name="connsiteX40" fmla="*/ 5629737 w 5643496"/>
              <a:gd name="connsiteY40" fmla="*/ 5848539 h 7192213"/>
              <a:gd name="connsiteX41" fmla="*/ 5629737 w 5643496"/>
              <a:gd name="connsiteY41" fmla="*/ 6736614 h 7192213"/>
              <a:gd name="connsiteX42" fmla="*/ 5629737 w 5643496"/>
              <a:gd name="connsiteY42" fmla="*/ 7158780 h 7192213"/>
              <a:gd name="connsiteX43" fmla="*/ 5596210 w 5643496"/>
              <a:gd name="connsiteY43" fmla="*/ 7192213 h 7192213"/>
              <a:gd name="connsiteX44" fmla="*/ 1982520 w 5643496"/>
              <a:gd name="connsiteY44" fmla="*/ 7192213 h 7192213"/>
              <a:gd name="connsiteX45" fmla="*/ 1976650 w 5643496"/>
              <a:gd name="connsiteY45" fmla="*/ 7189772 h 7192213"/>
              <a:gd name="connsiteX46" fmla="*/ 64205 w 5643496"/>
              <a:gd name="connsiteY46" fmla="*/ 7189772 h 7192213"/>
              <a:gd name="connsiteX47" fmla="*/ 28826 w 5643496"/>
              <a:gd name="connsiteY47" fmla="*/ 7165867 h 7192213"/>
              <a:gd name="connsiteX48" fmla="*/ 28826 w 5643496"/>
              <a:gd name="connsiteY48" fmla="*/ 6079439 h 7192213"/>
              <a:gd name="connsiteX49" fmla="*/ 18871 w 5643496"/>
              <a:gd name="connsiteY49" fmla="*/ 6043977 h 7192213"/>
              <a:gd name="connsiteX50" fmla="*/ 28826 w 5643496"/>
              <a:gd name="connsiteY50" fmla="*/ 6007501 h 7192213"/>
              <a:gd name="connsiteX51" fmla="*/ 28826 w 5643496"/>
              <a:gd name="connsiteY51" fmla="*/ 5521424 h 7192213"/>
              <a:gd name="connsiteX52" fmla="*/ 28826 w 5643496"/>
              <a:gd name="connsiteY52" fmla="*/ 5456903 h 7192213"/>
              <a:gd name="connsiteX53" fmla="*/ 18216 w 5643496"/>
              <a:gd name="connsiteY53" fmla="*/ 5420866 h 7192213"/>
              <a:gd name="connsiteX54" fmla="*/ 6056 w 5643496"/>
              <a:gd name="connsiteY54" fmla="*/ 5384020 h 7192213"/>
              <a:gd name="connsiteX55" fmla="*/ 815 w 5643496"/>
              <a:gd name="connsiteY55" fmla="*/ 5348515 h 7192213"/>
              <a:gd name="connsiteX56" fmla="*/ 0 w 5643496"/>
              <a:gd name="connsiteY56"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42313 w 5643496"/>
              <a:gd name="connsiteY30" fmla="*/ 954494 h 7192213"/>
              <a:gd name="connsiteX31" fmla="*/ 5634273 w 5643496"/>
              <a:gd name="connsiteY31" fmla="*/ 1025230 h 7192213"/>
              <a:gd name="connsiteX32" fmla="*/ 5638840 w 5643496"/>
              <a:gd name="connsiteY32" fmla="*/ 1028604 h 7192213"/>
              <a:gd name="connsiteX33" fmla="*/ 5643496 w 5643496"/>
              <a:gd name="connsiteY33" fmla="*/ 1039944 h 7192213"/>
              <a:gd name="connsiteX34" fmla="*/ 5629738 w 5643496"/>
              <a:gd name="connsiteY34" fmla="*/ 1088555 h 7192213"/>
              <a:gd name="connsiteX35" fmla="*/ 5629738 w 5643496"/>
              <a:gd name="connsiteY35" fmla="*/ 4092765 h 7192213"/>
              <a:gd name="connsiteX36" fmla="*/ 5629737 w 5643496"/>
              <a:gd name="connsiteY36" fmla="*/ 4092767 h 7192213"/>
              <a:gd name="connsiteX37" fmla="*/ 5629737 w 5643496"/>
              <a:gd name="connsiteY37" fmla="*/ 4412818 h 7192213"/>
              <a:gd name="connsiteX38" fmla="*/ 5629737 w 5643496"/>
              <a:gd name="connsiteY38" fmla="*/ 5426373 h 7192213"/>
              <a:gd name="connsiteX39" fmla="*/ 5629737 w 5643496"/>
              <a:gd name="connsiteY39" fmla="*/ 5848539 h 7192213"/>
              <a:gd name="connsiteX40" fmla="*/ 5629737 w 5643496"/>
              <a:gd name="connsiteY40" fmla="*/ 6736614 h 7192213"/>
              <a:gd name="connsiteX41" fmla="*/ 5629737 w 5643496"/>
              <a:gd name="connsiteY41" fmla="*/ 7158780 h 7192213"/>
              <a:gd name="connsiteX42" fmla="*/ 5596210 w 5643496"/>
              <a:gd name="connsiteY42" fmla="*/ 7192213 h 7192213"/>
              <a:gd name="connsiteX43" fmla="*/ 1982520 w 5643496"/>
              <a:gd name="connsiteY43" fmla="*/ 7192213 h 7192213"/>
              <a:gd name="connsiteX44" fmla="*/ 1976650 w 5643496"/>
              <a:gd name="connsiteY44" fmla="*/ 7189772 h 7192213"/>
              <a:gd name="connsiteX45" fmla="*/ 64205 w 5643496"/>
              <a:gd name="connsiteY45" fmla="*/ 7189772 h 7192213"/>
              <a:gd name="connsiteX46" fmla="*/ 28826 w 5643496"/>
              <a:gd name="connsiteY46" fmla="*/ 7165867 h 7192213"/>
              <a:gd name="connsiteX47" fmla="*/ 28826 w 5643496"/>
              <a:gd name="connsiteY47" fmla="*/ 6079439 h 7192213"/>
              <a:gd name="connsiteX48" fmla="*/ 18871 w 5643496"/>
              <a:gd name="connsiteY48" fmla="*/ 6043977 h 7192213"/>
              <a:gd name="connsiteX49" fmla="*/ 28826 w 5643496"/>
              <a:gd name="connsiteY49" fmla="*/ 6007501 h 7192213"/>
              <a:gd name="connsiteX50" fmla="*/ 28826 w 5643496"/>
              <a:gd name="connsiteY50" fmla="*/ 5521424 h 7192213"/>
              <a:gd name="connsiteX51" fmla="*/ 28826 w 5643496"/>
              <a:gd name="connsiteY51" fmla="*/ 5456903 h 7192213"/>
              <a:gd name="connsiteX52" fmla="*/ 18216 w 5643496"/>
              <a:gd name="connsiteY52" fmla="*/ 5420866 h 7192213"/>
              <a:gd name="connsiteX53" fmla="*/ 6056 w 5643496"/>
              <a:gd name="connsiteY53" fmla="*/ 5384020 h 7192213"/>
              <a:gd name="connsiteX54" fmla="*/ 815 w 5643496"/>
              <a:gd name="connsiteY54" fmla="*/ 5348515 h 7192213"/>
              <a:gd name="connsiteX55" fmla="*/ 0 w 5643496"/>
              <a:gd name="connsiteY55" fmla="*/ 5321182 h 7192213"/>
              <a:gd name="connsiteX0" fmla="*/ 0 w 5643496"/>
              <a:gd name="connsiteY0" fmla="*/ 5321182 h 7192213"/>
              <a:gd name="connsiteX1" fmla="*/ 7176 w 5643496"/>
              <a:gd name="connsiteY1" fmla="*/ 5292545 h 7192213"/>
              <a:gd name="connsiteX2" fmla="*/ 4191 w 5643496"/>
              <a:gd name="connsiteY2" fmla="*/ 5273215 h 7192213"/>
              <a:gd name="connsiteX3" fmla="*/ 11880 w 5643496"/>
              <a:gd name="connsiteY3" fmla="*/ 5237214 h 7192213"/>
              <a:gd name="connsiteX4" fmla="*/ 18963 w 5643496"/>
              <a:gd name="connsiteY4" fmla="*/ 5184548 h 7192213"/>
              <a:gd name="connsiteX5" fmla="*/ 26514 w 5643496"/>
              <a:gd name="connsiteY5" fmla="*/ 5148294 h 7192213"/>
              <a:gd name="connsiteX6" fmla="*/ 28826 w 5643496"/>
              <a:gd name="connsiteY6" fmla="*/ 5141304 h 7192213"/>
              <a:gd name="connsiteX7" fmla="*/ 28826 w 5643496"/>
              <a:gd name="connsiteY7" fmla="*/ 4904080 h 7192213"/>
              <a:gd name="connsiteX8" fmla="*/ 26241 w 5643496"/>
              <a:gd name="connsiteY8" fmla="*/ 4886580 h 7192213"/>
              <a:gd name="connsiteX9" fmla="*/ 28826 w 5643496"/>
              <a:gd name="connsiteY9" fmla="*/ 4827542 h 7192213"/>
              <a:gd name="connsiteX10" fmla="*/ 25306 w 5643496"/>
              <a:gd name="connsiteY10" fmla="*/ 4818968 h 7192213"/>
              <a:gd name="connsiteX11" fmla="*/ 28826 w 5643496"/>
              <a:gd name="connsiteY11" fmla="*/ 4761248 h 7192213"/>
              <a:gd name="connsiteX12" fmla="*/ 25835 w 5643496"/>
              <a:gd name="connsiteY12" fmla="*/ 4698008 h 7192213"/>
              <a:gd name="connsiteX13" fmla="*/ 17801 w 5643496"/>
              <a:gd name="connsiteY13" fmla="*/ 4693286 h 7192213"/>
              <a:gd name="connsiteX14" fmla="*/ 17096 w 5643496"/>
              <a:gd name="connsiteY14" fmla="*/ 4679416 h 7192213"/>
              <a:gd name="connsiteX15" fmla="*/ 17250 w 5643496"/>
              <a:gd name="connsiteY15" fmla="*/ 4657582 h 7192213"/>
              <a:gd name="connsiteX16" fmla="*/ 25682 w 5643496"/>
              <a:gd name="connsiteY16" fmla="*/ 4608673 h 7192213"/>
              <a:gd name="connsiteX17" fmla="*/ 20696 w 5643496"/>
              <a:gd name="connsiteY17" fmla="*/ 27254 h 7192213"/>
              <a:gd name="connsiteX18" fmla="*/ 44529 w 5643496"/>
              <a:gd name="connsiteY18" fmla="*/ 3139 h 7192213"/>
              <a:gd name="connsiteX19" fmla="*/ 64219 w 5643496"/>
              <a:gd name="connsiteY19" fmla="*/ 24 h 7192213"/>
              <a:gd name="connsiteX20" fmla="*/ 2653439 w 5643496"/>
              <a:gd name="connsiteY20" fmla="*/ 0 h 7192213"/>
              <a:gd name="connsiteX21" fmla="*/ 2959929 w 5643496"/>
              <a:gd name="connsiteY21" fmla="*/ 0 h 7192213"/>
              <a:gd name="connsiteX22" fmla="*/ 5549063 w 5643496"/>
              <a:gd name="connsiteY22" fmla="*/ 0 h 7192213"/>
              <a:gd name="connsiteX23" fmla="*/ 5549068 w 5643496"/>
              <a:gd name="connsiteY23" fmla="*/ 2 h 7192213"/>
              <a:gd name="connsiteX24" fmla="*/ 5553587 w 5643496"/>
              <a:gd name="connsiteY24" fmla="*/ 0 h 7192213"/>
              <a:gd name="connsiteX25" fmla="*/ 5559961 w 5643496"/>
              <a:gd name="connsiteY25" fmla="*/ 3034 h 7192213"/>
              <a:gd name="connsiteX26" fmla="*/ 5596211 w 5643496"/>
              <a:gd name="connsiteY26" fmla="*/ 3034 h 7192213"/>
              <a:gd name="connsiteX27" fmla="*/ 5629738 w 5643496"/>
              <a:gd name="connsiteY27" fmla="*/ 36562 h 7192213"/>
              <a:gd name="connsiteX28" fmla="*/ 5629738 w 5643496"/>
              <a:gd name="connsiteY28" fmla="*/ 900024 h 7192213"/>
              <a:gd name="connsiteX29" fmla="*/ 5635688 w 5643496"/>
              <a:gd name="connsiteY29" fmla="*/ 909622 h 7192213"/>
              <a:gd name="connsiteX30" fmla="*/ 5634273 w 5643496"/>
              <a:gd name="connsiteY30" fmla="*/ 1025230 h 7192213"/>
              <a:gd name="connsiteX31" fmla="*/ 5638840 w 5643496"/>
              <a:gd name="connsiteY31" fmla="*/ 1028604 h 7192213"/>
              <a:gd name="connsiteX32" fmla="*/ 5643496 w 5643496"/>
              <a:gd name="connsiteY32" fmla="*/ 1039944 h 7192213"/>
              <a:gd name="connsiteX33" fmla="*/ 5629738 w 5643496"/>
              <a:gd name="connsiteY33" fmla="*/ 1088555 h 7192213"/>
              <a:gd name="connsiteX34" fmla="*/ 5629738 w 5643496"/>
              <a:gd name="connsiteY34" fmla="*/ 4092765 h 7192213"/>
              <a:gd name="connsiteX35" fmla="*/ 5629737 w 5643496"/>
              <a:gd name="connsiteY35" fmla="*/ 4092767 h 7192213"/>
              <a:gd name="connsiteX36" fmla="*/ 5629737 w 5643496"/>
              <a:gd name="connsiteY36" fmla="*/ 4412818 h 7192213"/>
              <a:gd name="connsiteX37" fmla="*/ 5629737 w 5643496"/>
              <a:gd name="connsiteY37" fmla="*/ 5426373 h 7192213"/>
              <a:gd name="connsiteX38" fmla="*/ 5629737 w 5643496"/>
              <a:gd name="connsiteY38" fmla="*/ 5848539 h 7192213"/>
              <a:gd name="connsiteX39" fmla="*/ 5629737 w 5643496"/>
              <a:gd name="connsiteY39" fmla="*/ 6736614 h 7192213"/>
              <a:gd name="connsiteX40" fmla="*/ 5629737 w 5643496"/>
              <a:gd name="connsiteY40" fmla="*/ 7158780 h 7192213"/>
              <a:gd name="connsiteX41" fmla="*/ 5596210 w 5643496"/>
              <a:gd name="connsiteY41" fmla="*/ 7192213 h 7192213"/>
              <a:gd name="connsiteX42" fmla="*/ 1982520 w 5643496"/>
              <a:gd name="connsiteY42" fmla="*/ 7192213 h 7192213"/>
              <a:gd name="connsiteX43" fmla="*/ 1976650 w 5643496"/>
              <a:gd name="connsiteY43" fmla="*/ 7189772 h 7192213"/>
              <a:gd name="connsiteX44" fmla="*/ 64205 w 5643496"/>
              <a:gd name="connsiteY44" fmla="*/ 7189772 h 7192213"/>
              <a:gd name="connsiteX45" fmla="*/ 28826 w 5643496"/>
              <a:gd name="connsiteY45" fmla="*/ 7165867 h 7192213"/>
              <a:gd name="connsiteX46" fmla="*/ 28826 w 5643496"/>
              <a:gd name="connsiteY46" fmla="*/ 6079439 h 7192213"/>
              <a:gd name="connsiteX47" fmla="*/ 18871 w 5643496"/>
              <a:gd name="connsiteY47" fmla="*/ 6043977 h 7192213"/>
              <a:gd name="connsiteX48" fmla="*/ 28826 w 5643496"/>
              <a:gd name="connsiteY48" fmla="*/ 6007501 h 7192213"/>
              <a:gd name="connsiteX49" fmla="*/ 28826 w 5643496"/>
              <a:gd name="connsiteY49" fmla="*/ 5521424 h 7192213"/>
              <a:gd name="connsiteX50" fmla="*/ 28826 w 5643496"/>
              <a:gd name="connsiteY50" fmla="*/ 5456903 h 7192213"/>
              <a:gd name="connsiteX51" fmla="*/ 18216 w 5643496"/>
              <a:gd name="connsiteY51" fmla="*/ 5420866 h 7192213"/>
              <a:gd name="connsiteX52" fmla="*/ 6056 w 5643496"/>
              <a:gd name="connsiteY52" fmla="*/ 5384020 h 7192213"/>
              <a:gd name="connsiteX53" fmla="*/ 815 w 5643496"/>
              <a:gd name="connsiteY53" fmla="*/ 5348515 h 7192213"/>
              <a:gd name="connsiteX54" fmla="*/ 0 w 5643496"/>
              <a:gd name="connsiteY54" fmla="*/ 5321182 h 7192213"/>
              <a:gd name="connsiteX0" fmla="*/ 0 w 5638840"/>
              <a:gd name="connsiteY0" fmla="*/ 5321182 h 7192213"/>
              <a:gd name="connsiteX1" fmla="*/ 7176 w 5638840"/>
              <a:gd name="connsiteY1" fmla="*/ 5292545 h 7192213"/>
              <a:gd name="connsiteX2" fmla="*/ 4191 w 5638840"/>
              <a:gd name="connsiteY2" fmla="*/ 5273215 h 7192213"/>
              <a:gd name="connsiteX3" fmla="*/ 11880 w 5638840"/>
              <a:gd name="connsiteY3" fmla="*/ 5237214 h 7192213"/>
              <a:gd name="connsiteX4" fmla="*/ 18963 w 5638840"/>
              <a:gd name="connsiteY4" fmla="*/ 5184548 h 7192213"/>
              <a:gd name="connsiteX5" fmla="*/ 26514 w 5638840"/>
              <a:gd name="connsiteY5" fmla="*/ 5148294 h 7192213"/>
              <a:gd name="connsiteX6" fmla="*/ 28826 w 5638840"/>
              <a:gd name="connsiteY6" fmla="*/ 5141304 h 7192213"/>
              <a:gd name="connsiteX7" fmla="*/ 28826 w 5638840"/>
              <a:gd name="connsiteY7" fmla="*/ 4904080 h 7192213"/>
              <a:gd name="connsiteX8" fmla="*/ 26241 w 5638840"/>
              <a:gd name="connsiteY8" fmla="*/ 4886580 h 7192213"/>
              <a:gd name="connsiteX9" fmla="*/ 28826 w 5638840"/>
              <a:gd name="connsiteY9" fmla="*/ 4827542 h 7192213"/>
              <a:gd name="connsiteX10" fmla="*/ 25306 w 5638840"/>
              <a:gd name="connsiteY10" fmla="*/ 4818968 h 7192213"/>
              <a:gd name="connsiteX11" fmla="*/ 28826 w 5638840"/>
              <a:gd name="connsiteY11" fmla="*/ 4761248 h 7192213"/>
              <a:gd name="connsiteX12" fmla="*/ 25835 w 5638840"/>
              <a:gd name="connsiteY12" fmla="*/ 4698008 h 7192213"/>
              <a:gd name="connsiteX13" fmla="*/ 17801 w 5638840"/>
              <a:gd name="connsiteY13" fmla="*/ 4693286 h 7192213"/>
              <a:gd name="connsiteX14" fmla="*/ 17096 w 5638840"/>
              <a:gd name="connsiteY14" fmla="*/ 4679416 h 7192213"/>
              <a:gd name="connsiteX15" fmla="*/ 17250 w 5638840"/>
              <a:gd name="connsiteY15" fmla="*/ 4657582 h 7192213"/>
              <a:gd name="connsiteX16" fmla="*/ 25682 w 5638840"/>
              <a:gd name="connsiteY16" fmla="*/ 4608673 h 7192213"/>
              <a:gd name="connsiteX17" fmla="*/ 20696 w 5638840"/>
              <a:gd name="connsiteY17" fmla="*/ 27254 h 7192213"/>
              <a:gd name="connsiteX18" fmla="*/ 44529 w 5638840"/>
              <a:gd name="connsiteY18" fmla="*/ 3139 h 7192213"/>
              <a:gd name="connsiteX19" fmla="*/ 64219 w 5638840"/>
              <a:gd name="connsiteY19" fmla="*/ 24 h 7192213"/>
              <a:gd name="connsiteX20" fmla="*/ 2653439 w 5638840"/>
              <a:gd name="connsiteY20" fmla="*/ 0 h 7192213"/>
              <a:gd name="connsiteX21" fmla="*/ 2959929 w 5638840"/>
              <a:gd name="connsiteY21" fmla="*/ 0 h 7192213"/>
              <a:gd name="connsiteX22" fmla="*/ 5549063 w 5638840"/>
              <a:gd name="connsiteY22" fmla="*/ 0 h 7192213"/>
              <a:gd name="connsiteX23" fmla="*/ 5549068 w 5638840"/>
              <a:gd name="connsiteY23" fmla="*/ 2 h 7192213"/>
              <a:gd name="connsiteX24" fmla="*/ 5553587 w 5638840"/>
              <a:gd name="connsiteY24" fmla="*/ 0 h 7192213"/>
              <a:gd name="connsiteX25" fmla="*/ 5559961 w 5638840"/>
              <a:gd name="connsiteY25" fmla="*/ 3034 h 7192213"/>
              <a:gd name="connsiteX26" fmla="*/ 5596211 w 5638840"/>
              <a:gd name="connsiteY26" fmla="*/ 3034 h 7192213"/>
              <a:gd name="connsiteX27" fmla="*/ 5629738 w 5638840"/>
              <a:gd name="connsiteY27" fmla="*/ 36562 h 7192213"/>
              <a:gd name="connsiteX28" fmla="*/ 5629738 w 5638840"/>
              <a:gd name="connsiteY28" fmla="*/ 900024 h 7192213"/>
              <a:gd name="connsiteX29" fmla="*/ 5635688 w 5638840"/>
              <a:gd name="connsiteY29" fmla="*/ 909622 h 7192213"/>
              <a:gd name="connsiteX30" fmla="*/ 5634273 w 5638840"/>
              <a:gd name="connsiteY30" fmla="*/ 1025230 h 7192213"/>
              <a:gd name="connsiteX31" fmla="*/ 5638840 w 5638840"/>
              <a:gd name="connsiteY31" fmla="*/ 1028604 h 7192213"/>
              <a:gd name="connsiteX32" fmla="*/ 5629738 w 5638840"/>
              <a:gd name="connsiteY32" fmla="*/ 1088555 h 7192213"/>
              <a:gd name="connsiteX33" fmla="*/ 5629738 w 5638840"/>
              <a:gd name="connsiteY33" fmla="*/ 4092765 h 7192213"/>
              <a:gd name="connsiteX34" fmla="*/ 5629737 w 5638840"/>
              <a:gd name="connsiteY34" fmla="*/ 4092767 h 7192213"/>
              <a:gd name="connsiteX35" fmla="*/ 5629737 w 5638840"/>
              <a:gd name="connsiteY35" fmla="*/ 4412818 h 7192213"/>
              <a:gd name="connsiteX36" fmla="*/ 5629737 w 5638840"/>
              <a:gd name="connsiteY36" fmla="*/ 5426373 h 7192213"/>
              <a:gd name="connsiteX37" fmla="*/ 5629737 w 5638840"/>
              <a:gd name="connsiteY37" fmla="*/ 5848539 h 7192213"/>
              <a:gd name="connsiteX38" fmla="*/ 5629737 w 5638840"/>
              <a:gd name="connsiteY38" fmla="*/ 6736614 h 7192213"/>
              <a:gd name="connsiteX39" fmla="*/ 5629737 w 5638840"/>
              <a:gd name="connsiteY39" fmla="*/ 7158780 h 7192213"/>
              <a:gd name="connsiteX40" fmla="*/ 5596210 w 5638840"/>
              <a:gd name="connsiteY40" fmla="*/ 7192213 h 7192213"/>
              <a:gd name="connsiteX41" fmla="*/ 1982520 w 5638840"/>
              <a:gd name="connsiteY41" fmla="*/ 7192213 h 7192213"/>
              <a:gd name="connsiteX42" fmla="*/ 1976650 w 5638840"/>
              <a:gd name="connsiteY42" fmla="*/ 7189772 h 7192213"/>
              <a:gd name="connsiteX43" fmla="*/ 64205 w 5638840"/>
              <a:gd name="connsiteY43" fmla="*/ 7189772 h 7192213"/>
              <a:gd name="connsiteX44" fmla="*/ 28826 w 5638840"/>
              <a:gd name="connsiteY44" fmla="*/ 7165867 h 7192213"/>
              <a:gd name="connsiteX45" fmla="*/ 28826 w 5638840"/>
              <a:gd name="connsiteY45" fmla="*/ 6079439 h 7192213"/>
              <a:gd name="connsiteX46" fmla="*/ 18871 w 5638840"/>
              <a:gd name="connsiteY46" fmla="*/ 6043977 h 7192213"/>
              <a:gd name="connsiteX47" fmla="*/ 28826 w 5638840"/>
              <a:gd name="connsiteY47" fmla="*/ 6007501 h 7192213"/>
              <a:gd name="connsiteX48" fmla="*/ 28826 w 5638840"/>
              <a:gd name="connsiteY48" fmla="*/ 5521424 h 7192213"/>
              <a:gd name="connsiteX49" fmla="*/ 28826 w 5638840"/>
              <a:gd name="connsiteY49" fmla="*/ 5456903 h 7192213"/>
              <a:gd name="connsiteX50" fmla="*/ 18216 w 5638840"/>
              <a:gd name="connsiteY50" fmla="*/ 5420866 h 7192213"/>
              <a:gd name="connsiteX51" fmla="*/ 6056 w 5638840"/>
              <a:gd name="connsiteY51" fmla="*/ 5384020 h 7192213"/>
              <a:gd name="connsiteX52" fmla="*/ 815 w 5638840"/>
              <a:gd name="connsiteY52" fmla="*/ 5348515 h 7192213"/>
              <a:gd name="connsiteX53" fmla="*/ 0 w 5638840"/>
              <a:gd name="connsiteY53"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34273 w 5635688"/>
              <a:gd name="connsiteY30" fmla="*/ 1025230 h 7192213"/>
              <a:gd name="connsiteX31" fmla="*/ 5629738 w 5635688"/>
              <a:gd name="connsiteY31" fmla="*/ 1088555 h 7192213"/>
              <a:gd name="connsiteX32" fmla="*/ 5629738 w 5635688"/>
              <a:gd name="connsiteY32" fmla="*/ 4092765 h 7192213"/>
              <a:gd name="connsiteX33" fmla="*/ 5629737 w 5635688"/>
              <a:gd name="connsiteY33" fmla="*/ 4092767 h 7192213"/>
              <a:gd name="connsiteX34" fmla="*/ 5629737 w 5635688"/>
              <a:gd name="connsiteY34" fmla="*/ 4412818 h 7192213"/>
              <a:gd name="connsiteX35" fmla="*/ 5629737 w 5635688"/>
              <a:gd name="connsiteY35" fmla="*/ 5426373 h 7192213"/>
              <a:gd name="connsiteX36" fmla="*/ 5629737 w 5635688"/>
              <a:gd name="connsiteY36" fmla="*/ 5848539 h 7192213"/>
              <a:gd name="connsiteX37" fmla="*/ 5629737 w 5635688"/>
              <a:gd name="connsiteY37" fmla="*/ 6736614 h 7192213"/>
              <a:gd name="connsiteX38" fmla="*/ 5629737 w 5635688"/>
              <a:gd name="connsiteY38" fmla="*/ 7158780 h 7192213"/>
              <a:gd name="connsiteX39" fmla="*/ 5596210 w 5635688"/>
              <a:gd name="connsiteY39" fmla="*/ 7192213 h 7192213"/>
              <a:gd name="connsiteX40" fmla="*/ 1982520 w 5635688"/>
              <a:gd name="connsiteY40" fmla="*/ 7192213 h 7192213"/>
              <a:gd name="connsiteX41" fmla="*/ 1976650 w 5635688"/>
              <a:gd name="connsiteY41" fmla="*/ 7189772 h 7192213"/>
              <a:gd name="connsiteX42" fmla="*/ 64205 w 5635688"/>
              <a:gd name="connsiteY42" fmla="*/ 7189772 h 7192213"/>
              <a:gd name="connsiteX43" fmla="*/ 28826 w 5635688"/>
              <a:gd name="connsiteY43" fmla="*/ 7165867 h 7192213"/>
              <a:gd name="connsiteX44" fmla="*/ 28826 w 5635688"/>
              <a:gd name="connsiteY44" fmla="*/ 6079439 h 7192213"/>
              <a:gd name="connsiteX45" fmla="*/ 18871 w 5635688"/>
              <a:gd name="connsiteY45" fmla="*/ 6043977 h 7192213"/>
              <a:gd name="connsiteX46" fmla="*/ 28826 w 5635688"/>
              <a:gd name="connsiteY46" fmla="*/ 6007501 h 7192213"/>
              <a:gd name="connsiteX47" fmla="*/ 28826 w 5635688"/>
              <a:gd name="connsiteY47" fmla="*/ 5521424 h 7192213"/>
              <a:gd name="connsiteX48" fmla="*/ 28826 w 5635688"/>
              <a:gd name="connsiteY48" fmla="*/ 5456903 h 7192213"/>
              <a:gd name="connsiteX49" fmla="*/ 18216 w 5635688"/>
              <a:gd name="connsiteY49" fmla="*/ 5420866 h 7192213"/>
              <a:gd name="connsiteX50" fmla="*/ 6056 w 5635688"/>
              <a:gd name="connsiteY50" fmla="*/ 5384020 h 7192213"/>
              <a:gd name="connsiteX51" fmla="*/ 815 w 5635688"/>
              <a:gd name="connsiteY51" fmla="*/ 5348515 h 7192213"/>
              <a:gd name="connsiteX52" fmla="*/ 0 w 5635688"/>
              <a:gd name="connsiteY52"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1088555 h 7192213"/>
              <a:gd name="connsiteX31" fmla="*/ 5629738 w 5635688"/>
              <a:gd name="connsiteY31" fmla="*/ 4092765 h 7192213"/>
              <a:gd name="connsiteX32" fmla="*/ 5629737 w 5635688"/>
              <a:gd name="connsiteY32" fmla="*/ 4092767 h 7192213"/>
              <a:gd name="connsiteX33" fmla="*/ 5629737 w 5635688"/>
              <a:gd name="connsiteY33" fmla="*/ 4412818 h 7192213"/>
              <a:gd name="connsiteX34" fmla="*/ 5629737 w 5635688"/>
              <a:gd name="connsiteY34" fmla="*/ 5426373 h 7192213"/>
              <a:gd name="connsiteX35" fmla="*/ 5629737 w 5635688"/>
              <a:gd name="connsiteY35" fmla="*/ 5848539 h 7192213"/>
              <a:gd name="connsiteX36" fmla="*/ 5629737 w 5635688"/>
              <a:gd name="connsiteY36" fmla="*/ 6736614 h 7192213"/>
              <a:gd name="connsiteX37" fmla="*/ 5629737 w 5635688"/>
              <a:gd name="connsiteY37" fmla="*/ 7158780 h 7192213"/>
              <a:gd name="connsiteX38" fmla="*/ 5596210 w 5635688"/>
              <a:gd name="connsiteY38" fmla="*/ 7192213 h 7192213"/>
              <a:gd name="connsiteX39" fmla="*/ 1982520 w 5635688"/>
              <a:gd name="connsiteY39" fmla="*/ 7192213 h 7192213"/>
              <a:gd name="connsiteX40" fmla="*/ 1976650 w 5635688"/>
              <a:gd name="connsiteY40" fmla="*/ 7189772 h 7192213"/>
              <a:gd name="connsiteX41" fmla="*/ 64205 w 5635688"/>
              <a:gd name="connsiteY41" fmla="*/ 7189772 h 7192213"/>
              <a:gd name="connsiteX42" fmla="*/ 28826 w 5635688"/>
              <a:gd name="connsiteY42" fmla="*/ 7165867 h 7192213"/>
              <a:gd name="connsiteX43" fmla="*/ 28826 w 5635688"/>
              <a:gd name="connsiteY43" fmla="*/ 6079439 h 7192213"/>
              <a:gd name="connsiteX44" fmla="*/ 18871 w 5635688"/>
              <a:gd name="connsiteY44" fmla="*/ 6043977 h 7192213"/>
              <a:gd name="connsiteX45" fmla="*/ 28826 w 5635688"/>
              <a:gd name="connsiteY45" fmla="*/ 6007501 h 7192213"/>
              <a:gd name="connsiteX46" fmla="*/ 28826 w 5635688"/>
              <a:gd name="connsiteY46" fmla="*/ 5521424 h 7192213"/>
              <a:gd name="connsiteX47" fmla="*/ 28826 w 5635688"/>
              <a:gd name="connsiteY47" fmla="*/ 5456903 h 7192213"/>
              <a:gd name="connsiteX48" fmla="*/ 18216 w 5635688"/>
              <a:gd name="connsiteY48" fmla="*/ 5420866 h 7192213"/>
              <a:gd name="connsiteX49" fmla="*/ 6056 w 5635688"/>
              <a:gd name="connsiteY49" fmla="*/ 5384020 h 7192213"/>
              <a:gd name="connsiteX50" fmla="*/ 815 w 5635688"/>
              <a:gd name="connsiteY50" fmla="*/ 5348515 h 7192213"/>
              <a:gd name="connsiteX51" fmla="*/ 0 w 5635688"/>
              <a:gd name="connsiteY51"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092767 h 7192213"/>
              <a:gd name="connsiteX32" fmla="*/ 5629737 w 5635688"/>
              <a:gd name="connsiteY32" fmla="*/ 4412818 h 7192213"/>
              <a:gd name="connsiteX33" fmla="*/ 5629737 w 5635688"/>
              <a:gd name="connsiteY33" fmla="*/ 5426373 h 7192213"/>
              <a:gd name="connsiteX34" fmla="*/ 5629737 w 5635688"/>
              <a:gd name="connsiteY34" fmla="*/ 5848539 h 7192213"/>
              <a:gd name="connsiteX35" fmla="*/ 5629737 w 5635688"/>
              <a:gd name="connsiteY35" fmla="*/ 6736614 h 7192213"/>
              <a:gd name="connsiteX36" fmla="*/ 5629737 w 5635688"/>
              <a:gd name="connsiteY36" fmla="*/ 7158780 h 7192213"/>
              <a:gd name="connsiteX37" fmla="*/ 5596210 w 5635688"/>
              <a:gd name="connsiteY37" fmla="*/ 7192213 h 7192213"/>
              <a:gd name="connsiteX38" fmla="*/ 1982520 w 5635688"/>
              <a:gd name="connsiteY38" fmla="*/ 7192213 h 7192213"/>
              <a:gd name="connsiteX39" fmla="*/ 1976650 w 5635688"/>
              <a:gd name="connsiteY39" fmla="*/ 7189772 h 7192213"/>
              <a:gd name="connsiteX40" fmla="*/ 64205 w 5635688"/>
              <a:gd name="connsiteY40" fmla="*/ 7189772 h 7192213"/>
              <a:gd name="connsiteX41" fmla="*/ 28826 w 5635688"/>
              <a:gd name="connsiteY41" fmla="*/ 7165867 h 7192213"/>
              <a:gd name="connsiteX42" fmla="*/ 28826 w 5635688"/>
              <a:gd name="connsiteY42" fmla="*/ 6079439 h 7192213"/>
              <a:gd name="connsiteX43" fmla="*/ 18871 w 5635688"/>
              <a:gd name="connsiteY43" fmla="*/ 6043977 h 7192213"/>
              <a:gd name="connsiteX44" fmla="*/ 28826 w 5635688"/>
              <a:gd name="connsiteY44" fmla="*/ 6007501 h 7192213"/>
              <a:gd name="connsiteX45" fmla="*/ 28826 w 5635688"/>
              <a:gd name="connsiteY45" fmla="*/ 5521424 h 7192213"/>
              <a:gd name="connsiteX46" fmla="*/ 28826 w 5635688"/>
              <a:gd name="connsiteY46" fmla="*/ 5456903 h 7192213"/>
              <a:gd name="connsiteX47" fmla="*/ 18216 w 5635688"/>
              <a:gd name="connsiteY47" fmla="*/ 5420866 h 7192213"/>
              <a:gd name="connsiteX48" fmla="*/ 6056 w 5635688"/>
              <a:gd name="connsiteY48" fmla="*/ 5384020 h 7192213"/>
              <a:gd name="connsiteX49" fmla="*/ 815 w 5635688"/>
              <a:gd name="connsiteY49" fmla="*/ 5348515 h 7192213"/>
              <a:gd name="connsiteX50" fmla="*/ 0 w 5635688"/>
              <a:gd name="connsiteY50"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4412818 h 7192213"/>
              <a:gd name="connsiteX32" fmla="*/ 5629737 w 5635688"/>
              <a:gd name="connsiteY32" fmla="*/ 5426373 h 7192213"/>
              <a:gd name="connsiteX33" fmla="*/ 5629737 w 5635688"/>
              <a:gd name="connsiteY33" fmla="*/ 5848539 h 7192213"/>
              <a:gd name="connsiteX34" fmla="*/ 5629737 w 5635688"/>
              <a:gd name="connsiteY34" fmla="*/ 6736614 h 7192213"/>
              <a:gd name="connsiteX35" fmla="*/ 5629737 w 5635688"/>
              <a:gd name="connsiteY35" fmla="*/ 7158780 h 7192213"/>
              <a:gd name="connsiteX36" fmla="*/ 5596210 w 5635688"/>
              <a:gd name="connsiteY36" fmla="*/ 7192213 h 7192213"/>
              <a:gd name="connsiteX37" fmla="*/ 1982520 w 5635688"/>
              <a:gd name="connsiteY37" fmla="*/ 7192213 h 7192213"/>
              <a:gd name="connsiteX38" fmla="*/ 1976650 w 5635688"/>
              <a:gd name="connsiteY38" fmla="*/ 7189772 h 7192213"/>
              <a:gd name="connsiteX39" fmla="*/ 64205 w 5635688"/>
              <a:gd name="connsiteY39" fmla="*/ 7189772 h 7192213"/>
              <a:gd name="connsiteX40" fmla="*/ 28826 w 5635688"/>
              <a:gd name="connsiteY40" fmla="*/ 7165867 h 7192213"/>
              <a:gd name="connsiteX41" fmla="*/ 28826 w 5635688"/>
              <a:gd name="connsiteY41" fmla="*/ 6079439 h 7192213"/>
              <a:gd name="connsiteX42" fmla="*/ 18871 w 5635688"/>
              <a:gd name="connsiteY42" fmla="*/ 6043977 h 7192213"/>
              <a:gd name="connsiteX43" fmla="*/ 28826 w 5635688"/>
              <a:gd name="connsiteY43" fmla="*/ 6007501 h 7192213"/>
              <a:gd name="connsiteX44" fmla="*/ 28826 w 5635688"/>
              <a:gd name="connsiteY44" fmla="*/ 5521424 h 7192213"/>
              <a:gd name="connsiteX45" fmla="*/ 28826 w 5635688"/>
              <a:gd name="connsiteY45" fmla="*/ 5456903 h 7192213"/>
              <a:gd name="connsiteX46" fmla="*/ 18216 w 5635688"/>
              <a:gd name="connsiteY46" fmla="*/ 5420866 h 7192213"/>
              <a:gd name="connsiteX47" fmla="*/ 6056 w 5635688"/>
              <a:gd name="connsiteY47" fmla="*/ 5384020 h 7192213"/>
              <a:gd name="connsiteX48" fmla="*/ 815 w 5635688"/>
              <a:gd name="connsiteY48" fmla="*/ 5348515 h 7192213"/>
              <a:gd name="connsiteX49" fmla="*/ 0 w 5635688"/>
              <a:gd name="connsiteY49"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8 w 5635688"/>
              <a:gd name="connsiteY30" fmla="*/ 4092765 h 7192213"/>
              <a:gd name="connsiteX31" fmla="*/ 5629737 w 5635688"/>
              <a:gd name="connsiteY31" fmla="*/ 5426373 h 7192213"/>
              <a:gd name="connsiteX32" fmla="*/ 5629737 w 5635688"/>
              <a:gd name="connsiteY32" fmla="*/ 5848539 h 7192213"/>
              <a:gd name="connsiteX33" fmla="*/ 5629737 w 5635688"/>
              <a:gd name="connsiteY33" fmla="*/ 6736614 h 7192213"/>
              <a:gd name="connsiteX34" fmla="*/ 5629737 w 5635688"/>
              <a:gd name="connsiteY34" fmla="*/ 7158780 h 7192213"/>
              <a:gd name="connsiteX35" fmla="*/ 5596210 w 5635688"/>
              <a:gd name="connsiteY35" fmla="*/ 7192213 h 7192213"/>
              <a:gd name="connsiteX36" fmla="*/ 1982520 w 5635688"/>
              <a:gd name="connsiteY36" fmla="*/ 7192213 h 7192213"/>
              <a:gd name="connsiteX37" fmla="*/ 1976650 w 5635688"/>
              <a:gd name="connsiteY37" fmla="*/ 7189772 h 7192213"/>
              <a:gd name="connsiteX38" fmla="*/ 64205 w 5635688"/>
              <a:gd name="connsiteY38" fmla="*/ 7189772 h 7192213"/>
              <a:gd name="connsiteX39" fmla="*/ 28826 w 5635688"/>
              <a:gd name="connsiteY39" fmla="*/ 7165867 h 7192213"/>
              <a:gd name="connsiteX40" fmla="*/ 28826 w 5635688"/>
              <a:gd name="connsiteY40" fmla="*/ 6079439 h 7192213"/>
              <a:gd name="connsiteX41" fmla="*/ 18871 w 5635688"/>
              <a:gd name="connsiteY41" fmla="*/ 6043977 h 7192213"/>
              <a:gd name="connsiteX42" fmla="*/ 28826 w 5635688"/>
              <a:gd name="connsiteY42" fmla="*/ 6007501 h 7192213"/>
              <a:gd name="connsiteX43" fmla="*/ 28826 w 5635688"/>
              <a:gd name="connsiteY43" fmla="*/ 5521424 h 7192213"/>
              <a:gd name="connsiteX44" fmla="*/ 28826 w 5635688"/>
              <a:gd name="connsiteY44" fmla="*/ 5456903 h 7192213"/>
              <a:gd name="connsiteX45" fmla="*/ 18216 w 5635688"/>
              <a:gd name="connsiteY45" fmla="*/ 5420866 h 7192213"/>
              <a:gd name="connsiteX46" fmla="*/ 6056 w 5635688"/>
              <a:gd name="connsiteY46" fmla="*/ 5384020 h 7192213"/>
              <a:gd name="connsiteX47" fmla="*/ 815 w 5635688"/>
              <a:gd name="connsiteY47" fmla="*/ 5348515 h 7192213"/>
              <a:gd name="connsiteX48" fmla="*/ 0 w 5635688"/>
              <a:gd name="connsiteY48" fmla="*/ 5321182 h 7192213"/>
              <a:gd name="connsiteX0" fmla="*/ 0 w 5635688"/>
              <a:gd name="connsiteY0" fmla="*/ 5321182 h 7192213"/>
              <a:gd name="connsiteX1" fmla="*/ 7176 w 5635688"/>
              <a:gd name="connsiteY1" fmla="*/ 5292545 h 7192213"/>
              <a:gd name="connsiteX2" fmla="*/ 4191 w 5635688"/>
              <a:gd name="connsiteY2" fmla="*/ 5273215 h 7192213"/>
              <a:gd name="connsiteX3" fmla="*/ 11880 w 5635688"/>
              <a:gd name="connsiteY3" fmla="*/ 5237214 h 7192213"/>
              <a:gd name="connsiteX4" fmla="*/ 18963 w 5635688"/>
              <a:gd name="connsiteY4" fmla="*/ 5184548 h 7192213"/>
              <a:gd name="connsiteX5" fmla="*/ 26514 w 5635688"/>
              <a:gd name="connsiteY5" fmla="*/ 5148294 h 7192213"/>
              <a:gd name="connsiteX6" fmla="*/ 28826 w 5635688"/>
              <a:gd name="connsiteY6" fmla="*/ 5141304 h 7192213"/>
              <a:gd name="connsiteX7" fmla="*/ 28826 w 5635688"/>
              <a:gd name="connsiteY7" fmla="*/ 4904080 h 7192213"/>
              <a:gd name="connsiteX8" fmla="*/ 26241 w 5635688"/>
              <a:gd name="connsiteY8" fmla="*/ 4886580 h 7192213"/>
              <a:gd name="connsiteX9" fmla="*/ 28826 w 5635688"/>
              <a:gd name="connsiteY9" fmla="*/ 4827542 h 7192213"/>
              <a:gd name="connsiteX10" fmla="*/ 25306 w 5635688"/>
              <a:gd name="connsiteY10" fmla="*/ 4818968 h 7192213"/>
              <a:gd name="connsiteX11" fmla="*/ 28826 w 5635688"/>
              <a:gd name="connsiteY11" fmla="*/ 4761248 h 7192213"/>
              <a:gd name="connsiteX12" fmla="*/ 25835 w 5635688"/>
              <a:gd name="connsiteY12" fmla="*/ 4698008 h 7192213"/>
              <a:gd name="connsiteX13" fmla="*/ 17801 w 5635688"/>
              <a:gd name="connsiteY13" fmla="*/ 4693286 h 7192213"/>
              <a:gd name="connsiteX14" fmla="*/ 17096 w 5635688"/>
              <a:gd name="connsiteY14" fmla="*/ 4679416 h 7192213"/>
              <a:gd name="connsiteX15" fmla="*/ 17250 w 5635688"/>
              <a:gd name="connsiteY15" fmla="*/ 4657582 h 7192213"/>
              <a:gd name="connsiteX16" fmla="*/ 25682 w 5635688"/>
              <a:gd name="connsiteY16" fmla="*/ 4608673 h 7192213"/>
              <a:gd name="connsiteX17" fmla="*/ 20696 w 5635688"/>
              <a:gd name="connsiteY17" fmla="*/ 27254 h 7192213"/>
              <a:gd name="connsiteX18" fmla="*/ 44529 w 5635688"/>
              <a:gd name="connsiteY18" fmla="*/ 3139 h 7192213"/>
              <a:gd name="connsiteX19" fmla="*/ 64219 w 5635688"/>
              <a:gd name="connsiteY19" fmla="*/ 24 h 7192213"/>
              <a:gd name="connsiteX20" fmla="*/ 2653439 w 5635688"/>
              <a:gd name="connsiteY20" fmla="*/ 0 h 7192213"/>
              <a:gd name="connsiteX21" fmla="*/ 2959929 w 5635688"/>
              <a:gd name="connsiteY21" fmla="*/ 0 h 7192213"/>
              <a:gd name="connsiteX22" fmla="*/ 5549063 w 5635688"/>
              <a:gd name="connsiteY22" fmla="*/ 0 h 7192213"/>
              <a:gd name="connsiteX23" fmla="*/ 5549068 w 5635688"/>
              <a:gd name="connsiteY23" fmla="*/ 2 h 7192213"/>
              <a:gd name="connsiteX24" fmla="*/ 5553587 w 5635688"/>
              <a:gd name="connsiteY24" fmla="*/ 0 h 7192213"/>
              <a:gd name="connsiteX25" fmla="*/ 5559961 w 5635688"/>
              <a:gd name="connsiteY25" fmla="*/ 3034 h 7192213"/>
              <a:gd name="connsiteX26" fmla="*/ 5596211 w 5635688"/>
              <a:gd name="connsiteY26" fmla="*/ 3034 h 7192213"/>
              <a:gd name="connsiteX27" fmla="*/ 5629738 w 5635688"/>
              <a:gd name="connsiteY27" fmla="*/ 36562 h 7192213"/>
              <a:gd name="connsiteX28" fmla="*/ 5629738 w 5635688"/>
              <a:gd name="connsiteY28" fmla="*/ 900024 h 7192213"/>
              <a:gd name="connsiteX29" fmla="*/ 5635688 w 5635688"/>
              <a:gd name="connsiteY29" fmla="*/ 909622 h 7192213"/>
              <a:gd name="connsiteX30" fmla="*/ 5629737 w 5635688"/>
              <a:gd name="connsiteY30" fmla="*/ 5426373 h 7192213"/>
              <a:gd name="connsiteX31" fmla="*/ 5629737 w 5635688"/>
              <a:gd name="connsiteY31" fmla="*/ 5848539 h 7192213"/>
              <a:gd name="connsiteX32" fmla="*/ 5629737 w 5635688"/>
              <a:gd name="connsiteY32" fmla="*/ 6736614 h 7192213"/>
              <a:gd name="connsiteX33" fmla="*/ 5629737 w 5635688"/>
              <a:gd name="connsiteY33" fmla="*/ 7158780 h 7192213"/>
              <a:gd name="connsiteX34" fmla="*/ 5596210 w 5635688"/>
              <a:gd name="connsiteY34" fmla="*/ 7192213 h 7192213"/>
              <a:gd name="connsiteX35" fmla="*/ 1982520 w 5635688"/>
              <a:gd name="connsiteY35" fmla="*/ 7192213 h 7192213"/>
              <a:gd name="connsiteX36" fmla="*/ 1976650 w 5635688"/>
              <a:gd name="connsiteY36" fmla="*/ 7189772 h 7192213"/>
              <a:gd name="connsiteX37" fmla="*/ 64205 w 5635688"/>
              <a:gd name="connsiteY37" fmla="*/ 7189772 h 7192213"/>
              <a:gd name="connsiteX38" fmla="*/ 28826 w 5635688"/>
              <a:gd name="connsiteY38" fmla="*/ 7165867 h 7192213"/>
              <a:gd name="connsiteX39" fmla="*/ 28826 w 5635688"/>
              <a:gd name="connsiteY39" fmla="*/ 6079439 h 7192213"/>
              <a:gd name="connsiteX40" fmla="*/ 18871 w 5635688"/>
              <a:gd name="connsiteY40" fmla="*/ 6043977 h 7192213"/>
              <a:gd name="connsiteX41" fmla="*/ 28826 w 5635688"/>
              <a:gd name="connsiteY41" fmla="*/ 6007501 h 7192213"/>
              <a:gd name="connsiteX42" fmla="*/ 28826 w 5635688"/>
              <a:gd name="connsiteY42" fmla="*/ 5521424 h 7192213"/>
              <a:gd name="connsiteX43" fmla="*/ 28826 w 5635688"/>
              <a:gd name="connsiteY43" fmla="*/ 5456903 h 7192213"/>
              <a:gd name="connsiteX44" fmla="*/ 18216 w 5635688"/>
              <a:gd name="connsiteY44" fmla="*/ 5420866 h 7192213"/>
              <a:gd name="connsiteX45" fmla="*/ 6056 w 5635688"/>
              <a:gd name="connsiteY45" fmla="*/ 5384020 h 7192213"/>
              <a:gd name="connsiteX46" fmla="*/ 815 w 5635688"/>
              <a:gd name="connsiteY46" fmla="*/ 5348515 h 7192213"/>
              <a:gd name="connsiteX47" fmla="*/ 0 w 5635688"/>
              <a:gd name="connsiteY47"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8 w 5629738"/>
              <a:gd name="connsiteY28" fmla="*/ 900024 h 7192213"/>
              <a:gd name="connsiteX29" fmla="*/ 5629737 w 5629738"/>
              <a:gd name="connsiteY29" fmla="*/ 5426373 h 7192213"/>
              <a:gd name="connsiteX30" fmla="*/ 5629737 w 5629738"/>
              <a:gd name="connsiteY30" fmla="*/ 5848539 h 7192213"/>
              <a:gd name="connsiteX31" fmla="*/ 5629737 w 5629738"/>
              <a:gd name="connsiteY31" fmla="*/ 6736614 h 7192213"/>
              <a:gd name="connsiteX32" fmla="*/ 5629737 w 5629738"/>
              <a:gd name="connsiteY32" fmla="*/ 7158780 h 7192213"/>
              <a:gd name="connsiteX33" fmla="*/ 5596210 w 5629738"/>
              <a:gd name="connsiteY33" fmla="*/ 7192213 h 7192213"/>
              <a:gd name="connsiteX34" fmla="*/ 1982520 w 5629738"/>
              <a:gd name="connsiteY34" fmla="*/ 7192213 h 7192213"/>
              <a:gd name="connsiteX35" fmla="*/ 1976650 w 5629738"/>
              <a:gd name="connsiteY35" fmla="*/ 7189772 h 7192213"/>
              <a:gd name="connsiteX36" fmla="*/ 64205 w 5629738"/>
              <a:gd name="connsiteY36" fmla="*/ 7189772 h 7192213"/>
              <a:gd name="connsiteX37" fmla="*/ 28826 w 5629738"/>
              <a:gd name="connsiteY37" fmla="*/ 7165867 h 7192213"/>
              <a:gd name="connsiteX38" fmla="*/ 28826 w 5629738"/>
              <a:gd name="connsiteY38" fmla="*/ 6079439 h 7192213"/>
              <a:gd name="connsiteX39" fmla="*/ 18871 w 5629738"/>
              <a:gd name="connsiteY39" fmla="*/ 6043977 h 7192213"/>
              <a:gd name="connsiteX40" fmla="*/ 28826 w 5629738"/>
              <a:gd name="connsiteY40" fmla="*/ 6007501 h 7192213"/>
              <a:gd name="connsiteX41" fmla="*/ 28826 w 5629738"/>
              <a:gd name="connsiteY41" fmla="*/ 5521424 h 7192213"/>
              <a:gd name="connsiteX42" fmla="*/ 28826 w 5629738"/>
              <a:gd name="connsiteY42" fmla="*/ 5456903 h 7192213"/>
              <a:gd name="connsiteX43" fmla="*/ 18216 w 5629738"/>
              <a:gd name="connsiteY43" fmla="*/ 5420866 h 7192213"/>
              <a:gd name="connsiteX44" fmla="*/ 6056 w 5629738"/>
              <a:gd name="connsiteY44" fmla="*/ 5384020 h 7192213"/>
              <a:gd name="connsiteX45" fmla="*/ 815 w 5629738"/>
              <a:gd name="connsiteY45" fmla="*/ 5348515 h 7192213"/>
              <a:gd name="connsiteX46" fmla="*/ 0 w 5629738"/>
              <a:gd name="connsiteY46"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6736614 h 7192213"/>
              <a:gd name="connsiteX31" fmla="*/ 5629737 w 5629738"/>
              <a:gd name="connsiteY31" fmla="*/ 7158780 h 7192213"/>
              <a:gd name="connsiteX32" fmla="*/ 5596210 w 5629738"/>
              <a:gd name="connsiteY32" fmla="*/ 7192213 h 7192213"/>
              <a:gd name="connsiteX33" fmla="*/ 1982520 w 5629738"/>
              <a:gd name="connsiteY33" fmla="*/ 7192213 h 7192213"/>
              <a:gd name="connsiteX34" fmla="*/ 1976650 w 5629738"/>
              <a:gd name="connsiteY34" fmla="*/ 7189772 h 7192213"/>
              <a:gd name="connsiteX35" fmla="*/ 64205 w 5629738"/>
              <a:gd name="connsiteY35" fmla="*/ 7189772 h 7192213"/>
              <a:gd name="connsiteX36" fmla="*/ 28826 w 5629738"/>
              <a:gd name="connsiteY36" fmla="*/ 7165867 h 7192213"/>
              <a:gd name="connsiteX37" fmla="*/ 28826 w 5629738"/>
              <a:gd name="connsiteY37" fmla="*/ 6079439 h 7192213"/>
              <a:gd name="connsiteX38" fmla="*/ 18871 w 5629738"/>
              <a:gd name="connsiteY38" fmla="*/ 6043977 h 7192213"/>
              <a:gd name="connsiteX39" fmla="*/ 28826 w 5629738"/>
              <a:gd name="connsiteY39" fmla="*/ 6007501 h 7192213"/>
              <a:gd name="connsiteX40" fmla="*/ 28826 w 5629738"/>
              <a:gd name="connsiteY40" fmla="*/ 5521424 h 7192213"/>
              <a:gd name="connsiteX41" fmla="*/ 28826 w 5629738"/>
              <a:gd name="connsiteY41" fmla="*/ 5456903 h 7192213"/>
              <a:gd name="connsiteX42" fmla="*/ 18216 w 5629738"/>
              <a:gd name="connsiteY42" fmla="*/ 5420866 h 7192213"/>
              <a:gd name="connsiteX43" fmla="*/ 6056 w 5629738"/>
              <a:gd name="connsiteY43" fmla="*/ 5384020 h 7192213"/>
              <a:gd name="connsiteX44" fmla="*/ 815 w 5629738"/>
              <a:gd name="connsiteY44" fmla="*/ 5348515 h 7192213"/>
              <a:gd name="connsiteX45" fmla="*/ 0 w 5629738"/>
              <a:gd name="connsiteY45"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5848539 h 7192213"/>
              <a:gd name="connsiteX30" fmla="*/ 5629737 w 5629738"/>
              <a:gd name="connsiteY30" fmla="*/ 7158780 h 7192213"/>
              <a:gd name="connsiteX31" fmla="*/ 5596210 w 5629738"/>
              <a:gd name="connsiteY31" fmla="*/ 7192213 h 7192213"/>
              <a:gd name="connsiteX32" fmla="*/ 1982520 w 5629738"/>
              <a:gd name="connsiteY32" fmla="*/ 7192213 h 7192213"/>
              <a:gd name="connsiteX33" fmla="*/ 1976650 w 5629738"/>
              <a:gd name="connsiteY33" fmla="*/ 7189772 h 7192213"/>
              <a:gd name="connsiteX34" fmla="*/ 64205 w 5629738"/>
              <a:gd name="connsiteY34" fmla="*/ 7189772 h 7192213"/>
              <a:gd name="connsiteX35" fmla="*/ 28826 w 5629738"/>
              <a:gd name="connsiteY35" fmla="*/ 7165867 h 7192213"/>
              <a:gd name="connsiteX36" fmla="*/ 28826 w 5629738"/>
              <a:gd name="connsiteY36" fmla="*/ 6079439 h 7192213"/>
              <a:gd name="connsiteX37" fmla="*/ 18871 w 5629738"/>
              <a:gd name="connsiteY37" fmla="*/ 6043977 h 7192213"/>
              <a:gd name="connsiteX38" fmla="*/ 28826 w 5629738"/>
              <a:gd name="connsiteY38" fmla="*/ 6007501 h 7192213"/>
              <a:gd name="connsiteX39" fmla="*/ 28826 w 5629738"/>
              <a:gd name="connsiteY39" fmla="*/ 5521424 h 7192213"/>
              <a:gd name="connsiteX40" fmla="*/ 28826 w 5629738"/>
              <a:gd name="connsiteY40" fmla="*/ 5456903 h 7192213"/>
              <a:gd name="connsiteX41" fmla="*/ 18216 w 5629738"/>
              <a:gd name="connsiteY41" fmla="*/ 5420866 h 7192213"/>
              <a:gd name="connsiteX42" fmla="*/ 6056 w 5629738"/>
              <a:gd name="connsiteY42" fmla="*/ 5384020 h 7192213"/>
              <a:gd name="connsiteX43" fmla="*/ 815 w 5629738"/>
              <a:gd name="connsiteY43" fmla="*/ 5348515 h 7192213"/>
              <a:gd name="connsiteX44" fmla="*/ 0 w 5629738"/>
              <a:gd name="connsiteY44" fmla="*/ 5321182 h 7192213"/>
              <a:gd name="connsiteX0" fmla="*/ 0 w 5629738"/>
              <a:gd name="connsiteY0" fmla="*/ 5321182 h 7192213"/>
              <a:gd name="connsiteX1" fmla="*/ 7176 w 5629738"/>
              <a:gd name="connsiteY1" fmla="*/ 5292545 h 7192213"/>
              <a:gd name="connsiteX2" fmla="*/ 4191 w 5629738"/>
              <a:gd name="connsiteY2" fmla="*/ 5273215 h 7192213"/>
              <a:gd name="connsiteX3" fmla="*/ 11880 w 5629738"/>
              <a:gd name="connsiteY3" fmla="*/ 5237214 h 7192213"/>
              <a:gd name="connsiteX4" fmla="*/ 18963 w 5629738"/>
              <a:gd name="connsiteY4" fmla="*/ 5184548 h 7192213"/>
              <a:gd name="connsiteX5" fmla="*/ 26514 w 5629738"/>
              <a:gd name="connsiteY5" fmla="*/ 5148294 h 7192213"/>
              <a:gd name="connsiteX6" fmla="*/ 28826 w 5629738"/>
              <a:gd name="connsiteY6" fmla="*/ 5141304 h 7192213"/>
              <a:gd name="connsiteX7" fmla="*/ 28826 w 5629738"/>
              <a:gd name="connsiteY7" fmla="*/ 4904080 h 7192213"/>
              <a:gd name="connsiteX8" fmla="*/ 26241 w 5629738"/>
              <a:gd name="connsiteY8" fmla="*/ 4886580 h 7192213"/>
              <a:gd name="connsiteX9" fmla="*/ 28826 w 5629738"/>
              <a:gd name="connsiteY9" fmla="*/ 4827542 h 7192213"/>
              <a:gd name="connsiteX10" fmla="*/ 25306 w 5629738"/>
              <a:gd name="connsiteY10" fmla="*/ 4818968 h 7192213"/>
              <a:gd name="connsiteX11" fmla="*/ 28826 w 5629738"/>
              <a:gd name="connsiteY11" fmla="*/ 4761248 h 7192213"/>
              <a:gd name="connsiteX12" fmla="*/ 25835 w 5629738"/>
              <a:gd name="connsiteY12" fmla="*/ 4698008 h 7192213"/>
              <a:gd name="connsiteX13" fmla="*/ 17801 w 5629738"/>
              <a:gd name="connsiteY13" fmla="*/ 4693286 h 7192213"/>
              <a:gd name="connsiteX14" fmla="*/ 17096 w 5629738"/>
              <a:gd name="connsiteY14" fmla="*/ 4679416 h 7192213"/>
              <a:gd name="connsiteX15" fmla="*/ 17250 w 5629738"/>
              <a:gd name="connsiteY15" fmla="*/ 4657582 h 7192213"/>
              <a:gd name="connsiteX16" fmla="*/ 25682 w 5629738"/>
              <a:gd name="connsiteY16" fmla="*/ 4608673 h 7192213"/>
              <a:gd name="connsiteX17" fmla="*/ 20696 w 5629738"/>
              <a:gd name="connsiteY17" fmla="*/ 27254 h 7192213"/>
              <a:gd name="connsiteX18" fmla="*/ 44529 w 5629738"/>
              <a:gd name="connsiteY18" fmla="*/ 3139 h 7192213"/>
              <a:gd name="connsiteX19" fmla="*/ 64219 w 5629738"/>
              <a:gd name="connsiteY19" fmla="*/ 24 h 7192213"/>
              <a:gd name="connsiteX20" fmla="*/ 2653439 w 5629738"/>
              <a:gd name="connsiteY20" fmla="*/ 0 h 7192213"/>
              <a:gd name="connsiteX21" fmla="*/ 2959929 w 5629738"/>
              <a:gd name="connsiteY21" fmla="*/ 0 h 7192213"/>
              <a:gd name="connsiteX22" fmla="*/ 5549063 w 5629738"/>
              <a:gd name="connsiteY22" fmla="*/ 0 h 7192213"/>
              <a:gd name="connsiteX23" fmla="*/ 5549068 w 5629738"/>
              <a:gd name="connsiteY23" fmla="*/ 2 h 7192213"/>
              <a:gd name="connsiteX24" fmla="*/ 5553587 w 5629738"/>
              <a:gd name="connsiteY24" fmla="*/ 0 h 7192213"/>
              <a:gd name="connsiteX25" fmla="*/ 5559961 w 5629738"/>
              <a:gd name="connsiteY25" fmla="*/ 3034 h 7192213"/>
              <a:gd name="connsiteX26" fmla="*/ 5596211 w 5629738"/>
              <a:gd name="connsiteY26" fmla="*/ 3034 h 7192213"/>
              <a:gd name="connsiteX27" fmla="*/ 5629738 w 5629738"/>
              <a:gd name="connsiteY27" fmla="*/ 36562 h 7192213"/>
              <a:gd name="connsiteX28" fmla="*/ 5629737 w 5629738"/>
              <a:gd name="connsiteY28" fmla="*/ 5426373 h 7192213"/>
              <a:gd name="connsiteX29" fmla="*/ 5629737 w 5629738"/>
              <a:gd name="connsiteY29" fmla="*/ 7158780 h 7192213"/>
              <a:gd name="connsiteX30" fmla="*/ 5596210 w 5629738"/>
              <a:gd name="connsiteY30" fmla="*/ 7192213 h 7192213"/>
              <a:gd name="connsiteX31" fmla="*/ 1982520 w 5629738"/>
              <a:gd name="connsiteY31" fmla="*/ 7192213 h 7192213"/>
              <a:gd name="connsiteX32" fmla="*/ 1976650 w 5629738"/>
              <a:gd name="connsiteY32" fmla="*/ 7189772 h 7192213"/>
              <a:gd name="connsiteX33" fmla="*/ 64205 w 5629738"/>
              <a:gd name="connsiteY33" fmla="*/ 7189772 h 7192213"/>
              <a:gd name="connsiteX34" fmla="*/ 28826 w 5629738"/>
              <a:gd name="connsiteY34" fmla="*/ 7165867 h 7192213"/>
              <a:gd name="connsiteX35" fmla="*/ 28826 w 5629738"/>
              <a:gd name="connsiteY35" fmla="*/ 6079439 h 7192213"/>
              <a:gd name="connsiteX36" fmla="*/ 18871 w 5629738"/>
              <a:gd name="connsiteY36" fmla="*/ 6043977 h 7192213"/>
              <a:gd name="connsiteX37" fmla="*/ 28826 w 5629738"/>
              <a:gd name="connsiteY37" fmla="*/ 6007501 h 7192213"/>
              <a:gd name="connsiteX38" fmla="*/ 28826 w 5629738"/>
              <a:gd name="connsiteY38" fmla="*/ 5521424 h 7192213"/>
              <a:gd name="connsiteX39" fmla="*/ 28826 w 5629738"/>
              <a:gd name="connsiteY39" fmla="*/ 5456903 h 7192213"/>
              <a:gd name="connsiteX40" fmla="*/ 18216 w 5629738"/>
              <a:gd name="connsiteY40" fmla="*/ 5420866 h 7192213"/>
              <a:gd name="connsiteX41" fmla="*/ 6056 w 5629738"/>
              <a:gd name="connsiteY41" fmla="*/ 5384020 h 7192213"/>
              <a:gd name="connsiteX42" fmla="*/ 815 w 5629738"/>
              <a:gd name="connsiteY42" fmla="*/ 5348515 h 7192213"/>
              <a:gd name="connsiteX43" fmla="*/ 0 w 5629738"/>
              <a:gd name="connsiteY43"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1976650 w 5633928"/>
              <a:gd name="connsiteY31" fmla="*/ 7189772 h 7192213"/>
              <a:gd name="connsiteX32" fmla="*/ 64205 w 5633928"/>
              <a:gd name="connsiteY32" fmla="*/ 7189772 h 7192213"/>
              <a:gd name="connsiteX33" fmla="*/ 28826 w 5633928"/>
              <a:gd name="connsiteY33" fmla="*/ 7165867 h 7192213"/>
              <a:gd name="connsiteX34" fmla="*/ 28826 w 5633928"/>
              <a:gd name="connsiteY34" fmla="*/ 6079439 h 7192213"/>
              <a:gd name="connsiteX35" fmla="*/ 18871 w 5633928"/>
              <a:gd name="connsiteY35" fmla="*/ 6043977 h 7192213"/>
              <a:gd name="connsiteX36" fmla="*/ 28826 w 5633928"/>
              <a:gd name="connsiteY36" fmla="*/ 6007501 h 7192213"/>
              <a:gd name="connsiteX37" fmla="*/ 28826 w 5633928"/>
              <a:gd name="connsiteY37" fmla="*/ 5521424 h 7192213"/>
              <a:gd name="connsiteX38" fmla="*/ 28826 w 5633928"/>
              <a:gd name="connsiteY38" fmla="*/ 5456903 h 7192213"/>
              <a:gd name="connsiteX39" fmla="*/ 18216 w 5633928"/>
              <a:gd name="connsiteY39" fmla="*/ 5420866 h 7192213"/>
              <a:gd name="connsiteX40" fmla="*/ 6056 w 5633928"/>
              <a:gd name="connsiteY40" fmla="*/ 5384020 h 7192213"/>
              <a:gd name="connsiteX41" fmla="*/ 815 w 5633928"/>
              <a:gd name="connsiteY41" fmla="*/ 5348515 h 7192213"/>
              <a:gd name="connsiteX42" fmla="*/ 0 w 5633928"/>
              <a:gd name="connsiteY42"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1982520 w 5633928"/>
              <a:gd name="connsiteY30" fmla="*/ 7192213 h 7192213"/>
              <a:gd name="connsiteX31" fmla="*/ 64205 w 5633928"/>
              <a:gd name="connsiteY31" fmla="*/ 7189772 h 7192213"/>
              <a:gd name="connsiteX32" fmla="*/ 28826 w 5633928"/>
              <a:gd name="connsiteY32" fmla="*/ 7165867 h 7192213"/>
              <a:gd name="connsiteX33" fmla="*/ 28826 w 5633928"/>
              <a:gd name="connsiteY33" fmla="*/ 6079439 h 7192213"/>
              <a:gd name="connsiteX34" fmla="*/ 18871 w 5633928"/>
              <a:gd name="connsiteY34" fmla="*/ 6043977 h 7192213"/>
              <a:gd name="connsiteX35" fmla="*/ 28826 w 5633928"/>
              <a:gd name="connsiteY35" fmla="*/ 6007501 h 7192213"/>
              <a:gd name="connsiteX36" fmla="*/ 28826 w 5633928"/>
              <a:gd name="connsiteY36" fmla="*/ 5521424 h 7192213"/>
              <a:gd name="connsiteX37" fmla="*/ 28826 w 5633928"/>
              <a:gd name="connsiteY37" fmla="*/ 5456903 h 7192213"/>
              <a:gd name="connsiteX38" fmla="*/ 18216 w 5633928"/>
              <a:gd name="connsiteY38" fmla="*/ 5420866 h 7192213"/>
              <a:gd name="connsiteX39" fmla="*/ 6056 w 5633928"/>
              <a:gd name="connsiteY39" fmla="*/ 5384020 h 7192213"/>
              <a:gd name="connsiteX40" fmla="*/ 815 w 5633928"/>
              <a:gd name="connsiteY40" fmla="*/ 5348515 h 7192213"/>
              <a:gd name="connsiteX41" fmla="*/ 0 w 5633928"/>
              <a:gd name="connsiteY41"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2959929 w 5633928"/>
              <a:gd name="connsiteY21" fmla="*/ 0 h 7192213"/>
              <a:gd name="connsiteX22" fmla="*/ 5549063 w 5633928"/>
              <a:gd name="connsiteY22" fmla="*/ 0 h 7192213"/>
              <a:gd name="connsiteX23" fmla="*/ 5549068 w 5633928"/>
              <a:gd name="connsiteY23" fmla="*/ 2 h 7192213"/>
              <a:gd name="connsiteX24" fmla="*/ 5553587 w 5633928"/>
              <a:gd name="connsiteY24" fmla="*/ 0 h 7192213"/>
              <a:gd name="connsiteX25" fmla="*/ 5559961 w 5633928"/>
              <a:gd name="connsiteY25" fmla="*/ 3034 h 7192213"/>
              <a:gd name="connsiteX26" fmla="*/ 5596211 w 5633928"/>
              <a:gd name="connsiteY26" fmla="*/ 3034 h 7192213"/>
              <a:gd name="connsiteX27" fmla="*/ 5629738 w 5633928"/>
              <a:gd name="connsiteY27" fmla="*/ 36562 h 7192213"/>
              <a:gd name="connsiteX28" fmla="*/ 5629737 w 5633928"/>
              <a:gd name="connsiteY28" fmla="*/ 7158780 h 7192213"/>
              <a:gd name="connsiteX29" fmla="*/ 5596210 w 5633928"/>
              <a:gd name="connsiteY29" fmla="*/ 7192213 h 7192213"/>
              <a:gd name="connsiteX30" fmla="*/ 64205 w 5633928"/>
              <a:gd name="connsiteY30" fmla="*/ 7189772 h 7192213"/>
              <a:gd name="connsiteX31" fmla="*/ 28826 w 5633928"/>
              <a:gd name="connsiteY31" fmla="*/ 7165867 h 7192213"/>
              <a:gd name="connsiteX32" fmla="*/ 28826 w 5633928"/>
              <a:gd name="connsiteY32" fmla="*/ 6079439 h 7192213"/>
              <a:gd name="connsiteX33" fmla="*/ 18871 w 5633928"/>
              <a:gd name="connsiteY33" fmla="*/ 6043977 h 7192213"/>
              <a:gd name="connsiteX34" fmla="*/ 28826 w 5633928"/>
              <a:gd name="connsiteY34" fmla="*/ 6007501 h 7192213"/>
              <a:gd name="connsiteX35" fmla="*/ 28826 w 5633928"/>
              <a:gd name="connsiteY35" fmla="*/ 5521424 h 7192213"/>
              <a:gd name="connsiteX36" fmla="*/ 28826 w 5633928"/>
              <a:gd name="connsiteY36" fmla="*/ 5456903 h 7192213"/>
              <a:gd name="connsiteX37" fmla="*/ 18216 w 5633928"/>
              <a:gd name="connsiteY37" fmla="*/ 5420866 h 7192213"/>
              <a:gd name="connsiteX38" fmla="*/ 6056 w 5633928"/>
              <a:gd name="connsiteY38" fmla="*/ 5384020 h 7192213"/>
              <a:gd name="connsiteX39" fmla="*/ 815 w 5633928"/>
              <a:gd name="connsiteY39" fmla="*/ 5348515 h 7192213"/>
              <a:gd name="connsiteX40" fmla="*/ 0 w 5633928"/>
              <a:gd name="connsiteY40"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2653439 w 5633928"/>
              <a:gd name="connsiteY20" fmla="*/ 0 h 7192213"/>
              <a:gd name="connsiteX21" fmla="*/ 5549063 w 5633928"/>
              <a:gd name="connsiteY21" fmla="*/ 0 h 7192213"/>
              <a:gd name="connsiteX22" fmla="*/ 5549068 w 5633928"/>
              <a:gd name="connsiteY22" fmla="*/ 2 h 7192213"/>
              <a:gd name="connsiteX23" fmla="*/ 5553587 w 5633928"/>
              <a:gd name="connsiteY23" fmla="*/ 0 h 7192213"/>
              <a:gd name="connsiteX24" fmla="*/ 5559961 w 5633928"/>
              <a:gd name="connsiteY24" fmla="*/ 3034 h 7192213"/>
              <a:gd name="connsiteX25" fmla="*/ 5596211 w 5633928"/>
              <a:gd name="connsiteY25" fmla="*/ 3034 h 7192213"/>
              <a:gd name="connsiteX26" fmla="*/ 5629738 w 5633928"/>
              <a:gd name="connsiteY26" fmla="*/ 36562 h 7192213"/>
              <a:gd name="connsiteX27" fmla="*/ 5629737 w 5633928"/>
              <a:gd name="connsiteY27" fmla="*/ 7158780 h 7192213"/>
              <a:gd name="connsiteX28" fmla="*/ 5596210 w 5633928"/>
              <a:gd name="connsiteY28" fmla="*/ 7192213 h 7192213"/>
              <a:gd name="connsiteX29" fmla="*/ 64205 w 5633928"/>
              <a:gd name="connsiteY29" fmla="*/ 7189772 h 7192213"/>
              <a:gd name="connsiteX30" fmla="*/ 28826 w 5633928"/>
              <a:gd name="connsiteY30" fmla="*/ 7165867 h 7192213"/>
              <a:gd name="connsiteX31" fmla="*/ 28826 w 5633928"/>
              <a:gd name="connsiteY31" fmla="*/ 6079439 h 7192213"/>
              <a:gd name="connsiteX32" fmla="*/ 18871 w 5633928"/>
              <a:gd name="connsiteY32" fmla="*/ 6043977 h 7192213"/>
              <a:gd name="connsiteX33" fmla="*/ 28826 w 5633928"/>
              <a:gd name="connsiteY33" fmla="*/ 6007501 h 7192213"/>
              <a:gd name="connsiteX34" fmla="*/ 28826 w 5633928"/>
              <a:gd name="connsiteY34" fmla="*/ 5521424 h 7192213"/>
              <a:gd name="connsiteX35" fmla="*/ 28826 w 5633928"/>
              <a:gd name="connsiteY35" fmla="*/ 5456903 h 7192213"/>
              <a:gd name="connsiteX36" fmla="*/ 18216 w 5633928"/>
              <a:gd name="connsiteY36" fmla="*/ 5420866 h 7192213"/>
              <a:gd name="connsiteX37" fmla="*/ 6056 w 5633928"/>
              <a:gd name="connsiteY37" fmla="*/ 5384020 h 7192213"/>
              <a:gd name="connsiteX38" fmla="*/ 815 w 5633928"/>
              <a:gd name="connsiteY38" fmla="*/ 5348515 h 7192213"/>
              <a:gd name="connsiteX39" fmla="*/ 0 w 5633928"/>
              <a:gd name="connsiteY39"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59961 w 5633928"/>
              <a:gd name="connsiteY23" fmla="*/ 3034 h 7192213"/>
              <a:gd name="connsiteX24" fmla="*/ 5596211 w 5633928"/>
              <a:gd name="connsiteY24" fmla="*/ 3034 h 7192213"/>
              <a:gd name="connsiteX25" fmla="*/ 5629738 w 5633928"/>
              <a:gd name="connsiteY25" fmla="*/ 36562 h 7192213"/>
              <a:gd name="connsiteX26" fmla="*/ 5629737 w 5633928"/>
              <a:gd name="connsiteY26" fmla="*/ 7158780 h 7192213"/>
              <a:gd name="connsiteX27" fmla="*/ 5596210 w 5633928"/>
              <a:gd name="connsiteY27" fmla="*/ 7192213 h 7192213"/>
              <a:gd name="connsiteX28" fmla="*/ 64205 w 5633928"/>
              <a:gd name="connsiteY28" fmla="*/ 7189772 h 7192213"/>
              <a:gd name="connsiteX29" fmla="*/ 28826 w 5633928"/>
              <a:gd name="connsiteY29" fmla="*/ 7165867 h 7192213"/>
              <a:gd name="connsiteX30" fmla="*/ 28826 w 5633928"/>
              <a:gd name="connsiteY30" fmla="*/ 6079439 h 7192213"/>
              <a:gd name="connsiteX31" fmla="*/ 18871 w 5633928"/>
              <a:gd name="connsiteY31" fmla="*/ 6043977 h 7192213"/>
              <a:gd name="connsiteX32" fmla="*/ 28826 w 5633928"/>
              <a:gd name="connsiteY32" fmla="*/ 6007501 h 7192213"/>
              <a:gd name="connsiteX33" fmla="*/ 28826 w 5633928"/>
              <a:gd name="connsiteY33" fmla="*/ 5521424 h 7192213"/>
              <a:gd name="connsiteX34" fmla="*/ 28826 w 5633928"/>
              <a:gd name="connsiteY34" fmla="*/ 5456903 h 7192213"/>
              <a:gd name="connsiteX35" fmla="*/ 18216 w 5633928"/>
              <a:gd name="connsiteY35" fmla="*/ 5420866 h 7192213"/>
              <a:gd name="connsiteX36" fmla="*/ 6056 w 5633928"/>
              <a:gd name="connsiteY36" fmla="*/ 5384020 h 7192213"/>
              <a:gd name="connsiteX37" fmla="*/ 815 w 5633928"/>
              <a:gd name="connsiteY37" fmla="*/ 5348515 h 7192213"/>
              <a:gd name="connsiteX38" fmla="*/ 0 w 5633928"/>
              <a:gd name="connsiteY38" fmla="*/ 5321182 h 7192213"/>
              <a:gd name="connsiteX0" fmla="*/ 0 w 5633928"/>
              <a:gd name="connsiteY0" fmla="*/ 5321182 h 7192213"/>
              <a:gd name="connsiteX1" fmla="*/ 7176 w 5633928"/>
              <a:gd name="connsiteY1" fmla="*/ 5292545 h 7192213"/>
              <a:gd name="connsiteX2" fmla="*/ 4191 w 5633928"/>
              <a:gd name="connsiteY2" fmla="*/ 5273215 h 7192213"/>
              <a:gd name="connsiteX3" fmla="*/ 11880 w 5633928"/>
              <a:gd name="connsiteY3" fmla="*/ 5237214 h 7192213"/>
              <a:gd name="connsiteX4" fmla="*/ 18963 w 5633928"/>
              <a:gd name="connsiteY4" fmla="*/ 5184548 h 7192213"/>
              <a:gd name="connsiteX5" fmla="*/ 26514 w 5633928"/>
              <a:gd name="connsiteY5" fmla="*/ 5148294 h 7192213"/>
              <a:gd name="connsiteX6" fmla="*/ 28826 w 5633928"/>
              <a:gd name="connsiteY6" fmla="*/ 5141304 h 7192213"/>
              <a:gd name="connsiteX7" fmla="*/ 28826 w 5633928"/>
              <a:gd name="connsiteY7" fmla="*/ 4904080 h 7192213"/>
              <a:gd name="connsiteX8" fmla="*/ 26241 w 5633928"/>
              <a:gd name="connsiteY8" fmla="*/ 4886580 h 7192213"/>
              <a:gd name="connsiteX9" fmla="*/ 28826 w 5633928"/>
              <a:gd name="connsiteY9" fmla="*/ 4827542 h 7192213"/>
              <a:gd name="connsiteX10" fmla="*/ 25306 w 5633928"/>
              <a:gd name="connsiteY10" fmla="*/ 4818968 h 7192213"/>
              <a:gd name="connsiteX11" fmla="*/ 28826 w 5633928"/>
              <a:gd name="connsiteY11" fmla="*/ 4761248 h 7192213"/>
              <a:gd name="connsiteX12" fmla="*/ 25835 w 5633928"/>
              <a:gd name="connsiteY12" fmla="*/ 4698008 h 7192213"/>
              <a:gd name="connsiteX13" fmla="*/ 17801 w 5633928"/>
              <a:gd name="connsiteY13" fmla="*/ 4693286 h 7192213"/>
              <a:gd name="connsiteX14" fmla="*/ 17096 w 5633928"/>
              <a:gd name="connsiteY14" fmla="*/ 4679416 h 7192213"/>
              <a:gd name="connsiteX15" fmla="*/ 17250 w 5633928"/>
              <a:gd name="connsiteY15" fmla="*/ 4657582 h 7192213"/>
              <a:gd name="connsiteX16" fmla="*/ 25682 w 5633928"/>
              <a:gd name="connsiteY16" fmla="*/ 4608673 h 7192213"/>
              <a:gd name="connsiteX17" fmla="*/ 20696 w 5633928"/>
              <a:gd name="connsiteY17" fmla="*/ 27254 h 7192213"/>
              <a:gd name="connsiteX18" fmla="*/ 44529 w 5633928"/>
              <a:gd name="connsiteY18" fmla="*/ 3139 h 7192213"/>
              <a:gd name="connsiteX19" fmla="*/ 64219 w 5633928"/>
              <a:gd name="connsiteY19" fmla="*/ 24 h 7192213"/>
              <a:gd name="connsiteX20" fmla="*/ 5549063 w 5633928"/>
              <a:gd name="connsiteY20" fmla="*/ 0 h 7192213"/>
              <a:gd name="connsiteX21" fmla="*/ 5549068 w 5633928"/>
              <a:gd name="connsiteY21" fmla="*/ 2 h 7192213"/>
              <a:gd name="connsiteX22" fmla="*/ 5553587 w 5633928"/>
              <a:gd name="connsiteY22" fmla="*/ 0 h 7192213"/>
              <a:gd name="connsiteX23" fmla="*/ 5596211 w 5633928"/>
              <a:gd name="connsiteY23" fmla="*/ 3034 h 7192213"/>
              <a:gd name="connsiteX24" fmla="*/ 5629738 w 5633928"/>
              <a:gd name="connsiteY24" fmla="*/ 36562 h 7192213"/>
              <a:gd name="connsiteX25" fmla="*/ 5629737 w 5633928"/>
              <a:gd name="connsiteY25" fmla="*/ 7158780 h 7192213"/>
              <a:gd name="connsiteX26" fmla="*/ 5596210 w 5633928"/>
              <a:gd name="connsiteY26" fmla="*/ 7192213 h 7192213"/>
              <a:gd name="connsiteX27" fmla="*/ 64205 w 5633928"/>
              <a:gd name="connsiteY27" fmla="*/ 7189772 h 7192213"/>
              <a:gd name="connsiteX28" fmla="*/ 28826 w 5633928"/>
              <a:gd name="connsiteY28" fmla="*/ 7165867 h 7192213"/>
              <a:gd name="connsiteX29" fmla="*/ 28826 w 5633928"/>
              <a:gd name="connsiteY29" fmla="*/ 6079439 h 7192213"/>
              <a:gd name="connsiteX30" fmla="*/ 18871 w 5633928"/>
              <a:gd name="connsiteY30" fmla="*/ 6043977 h 7192213"/>
              <a:gd name="connsiteX31" fmla="*/ 28826 w 5633928"/>
              <a:gd name="connsiteY31" fmla="*/ 6007501 h 7192213"/>
              <a:gd name="connsiteX32" fmla="*/ 28826 w 5633928"/>
              <a:gd name="connsiteY32" fmla="*/ 5521424 h 7192213"/>
              <a:gd name="connsiteX33" fmla="*/ 28826 w 5633928"/>
              <a:gd name="connsiteY33" fmla="*/ 5456903 h 7192213"/>
              <a:gd name="connsiteX34" fmla="*/ 18216 w 5633928"/>
              <a:gd name="connsiteY34" fmla="*/ 5420866 h 7192213"/>
              <a:gd name="connsiteX35" fmla="*/ 6056 w 5633928"/>
              <a:gd name="connsiteY35" fmla="*/ 5384020 h 7192213"/>
              <a:gd name="connsiteX36" fmla="*/ 815 w 5633928"/>
              <a:gd name="connsiteY36" fmla="*/ 5348515 h 7192213"/>
              <a:gd name="connsiteX37" fmla="*/ 0 w 5633928"/>
              <a:gd name="connsiteY37" fmla="*/ 5321182 h 719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633928" h="7192213">
                <a:moveTo>
                  <a:pt x="0" y="5321182"/>
                </a:moveTo>
                <a:lnTo>
                  <a:pt x="7176" y="5292545"/>
                </a:lnTo>
                <a:cubicBezTo>
                  <a:pt x="7874" y="5284550"/>
                  <a:pt x="3408" y="5282436"/>
                  <a:pt x="4191" y="5273215"/>
                </a:cubicBezTo>
                <a:lnTo>
                  <a:pt x="11880" y="5237214"/>
                </a:lnTo>
                <a:lnTo>
                  <a:pt x="18963" y="5184548"/>
                </a:lnTo>
                <a:lnTo>
                  <a:pt x="26514" y="5148294"/>
                </a:lnTo>
                <a:lnTo>
                  <a:pt x="28826" y="5141304"/>
                </a:lnTo>
                <a:lnTo>
                  <a:pt x="28826" y="4904080"/>
                </a:lnTo>
                <a:lnTo>
                  <a:pt x="26241" y="4886580"/>
                </a:lnTo>
                <a:lnTo>
                  <a:pt x="28826" y="4827542"/>
                </a:lnTo>
                <a:lnTo>
                  <a:pt x="25306" y="4818968"/>
                </a:lnTo>
                <a:lnTo>
                  <a:pt x="28826" y="4761248"/>
                </a:lnTo>
                <a:cubicBezTo>
                  <a:pt x="28328" y="4742134"/>
                  <a:pt x="29114" y="4709012"/>
                  <a:pt x="25835" y="4698008"/>
                </a:cubicBezTo>
                <a:lnTo>
                  <a:pt x="17801" y="4693286"/>
                </a:lnTo>
                <a:lnTo>
                  <a:pt x="17096" y="4679416"/>
                </a:lnTo>
                <a:cubicBezTo>
                  <a:pt x="17711" y="4678402"/>
                  <a:pt x="17198" y="4658407"/>
                  <a:pt x="17250" y="4657582"/>
                </a:cubicBezTo>
                <a:lnTo>
                  <a:pt x="25682" y="4608673"/>
                </a:lnTo>
                <a:lnTo>
                  <a:pt x="20696" y="27254"/>
                </a:lnTo>
                <a:cubicBezTo>
                  <a:pt x="28640" y="13408"/>
                  <a:pt x="30825" y="11178"/>
                  <a:pt x="44529" y="3139"/>
                </a:cubicBezTo>
                <a:lnTo>
                  <a:pt x="64219" y="24"/>
                </a:lnTo>
                <a:lnTo>
                  <a:pt x="5549063" y="0"/>
                </a:lnTo>
                <a:cubicBezTo>
                  <a:pt x="5549065" y="1"/>
                  <a:pt x="5549066" y="2"/>
                  <a:pt x="5549068" y="2"/>
                </a:cubicBezTo>
                <a:lnTo>
                  <a:pt x="5553587" y="0"/>
                </a:lnTo>
                <a:lnTo>
                  <a:pt x="5596211" y="3034"/>
                </a:lnTo>
                <a:cubicBezTo>
                  <a:pt x="5614708" y="3086"/>
                  <a:pt x="5629691" y="18066"/>
                  <a:pt x="5629738" y="36562"/>
                </a:cubicBezTo>
                <a:cubicBezTo>
                  <a:pt x="5635326" y="1229186"/>
                  <a:pt x="5635325" y="5966172"/>
                  <a:pt x="5629737" y="7158780"/>
                </a:cubicBezTo>
                <a:cubicBezTo>
                  <a:pt x="5629632" y="7177240"/>
                  <a:pt x="5614669" y="7192165"/>
                  <a:pt x="5596210" y="7192213"/>
                </a:cubicBezTo>
                <a:lnTo>
                  <a:pt x="64205" y="7189772"/>
                </a:lnTo>
                <a:cubicBezTo>
                  <a:pt x="44670" y="7189697"/>
                  <a:pt x="28876" y="7179028"/>
                  <a:pt x="28826" y="7165867"/>
                </a:cubicBezTo>
                <a:lnTo>
                  <a:pt x="28826" y="6079439"/>
                </a:lnTo>
                <a:lnTo>
                  <a:pt x="18871" y="6043977"/>
                </a:lnTo>
                <a:cubicBezTo>
                  <a:pt x="19309" y="6024074"/>
                  <a:pt x="25508" y="6019660"/>
                  <a:pt x="28826" y="6007501"/>
                </a:cubicBezTo>
                <a:lnTo>
                  <a:pt x="28826" y="5521424"/>
                </a:lnTo>
                <a:lnTo>
                  <a:pt x="28826" y="5456903"/>
                </a:lnTo>
                <a:lnTo>
                  <a:pt x="18216" y="5420866"/>
                </a:lnTo>
                <a:cubicBezTo>
                  <a:pt x="26699" y="5406368"/>
                  <a:pt x="10111" y="5395765"/>
                  <a:pt x="6056" y="5384020"/>
                </a:cubicBezTo>
                <a:lnTo>
                  <a:pt x="815" y="5348515"/>
                </a:lnTo>
                <a:cubicBezTo>
                  <a:pt x="543" y="5339404"/>
                  <a:pt x="272" y="5330293"/>
                  <a:pt x="0" y="5321182"/>
                </a:cubicBezTo>
                <a:close/>
              </a:path>
            </a:pathLst>
          </a:custGeom>
          <a:solidFill>
            <a:srgbClr val="FFFFFF"/>
          </a:solidFill>
          <a:ln w="1270" cap="flat">
            <a:noFill/>
            <a:prstDash val="solid"/>
            <a:miter/>
          </a:ln>
          <a:effectLst/>
        </p:spPr>
        <p:txBody>
          <a:bodyPr rtlCol="0" anchor="ctr"/>
          <a:lstStyle/>
          <a:p>
            <a:endParaRPr lang="en-US"/>
          </a:p>
        </p:txBody>
      </p:sp>
      <p:pic>
        <p:nvPicPr>
          <p:cNvPr id="5" name="Inhaltsplatzhalter 4" descr="Ein Bild, das Leuchtreklame, Text, Neon, Neonreklame enthält.&#10;&#10;Automatisch generierte Beschreibung">
            <a:extLst>
              <a:ext uri="{FF2B5EF4-FFF2-40B4-BE49-F238E27FC236}">
                <a16:creationId xmlns:a16="http://schemas.microsoft.com/office/drawing/2014/main" id="{7E83EF63-797C-C48A-5ACC-A33283B2B574}"/>
              </a:ext>
            </a:extLst>
          </p:cNvPr>
          <p:cNvPicPr>
            <a:picLocks noChangeAspect="1"/>
          </p:cNvPicPr>
          <p:nvPr/>
        </p:nvPicPr>
        <p:blipFill rotWithShape="1">
          <a:blip r:embed="rId3">
            <a:extLst>
              <a:ext uri="{28A0092B-C50C-407E-A947-70E740481C1C}">
                <a14:useLocalDpi xmlns:a14="http://schemas.microsoft.com/office/drawing/2010/main" val="0"/>
              </a:ext>
            </a:extLst>
          </a:blip>
          <a:srcRect l="14859" r="13123" b="-1"/>
          <a:stretch/>
        </p:blipFill>
        <p:spPr>
          <a:xfrm rot="120000">
            <a:off x="5445978" y="794675"/>
            <a:ext cx="5318524" cy="5169547"/>
          </a:xfrm>
          <a:prstGeom prst="rect">
            <a:avLst/>
          </a:prstGeom>
        </p:spPr>
      </p:pic>
      <p:sp>
        <p:nvSpPr>
          <p:cNvPr id="6" name="Textfeld 5">
            <a:extLst>
              <a:ext uri="{FF2B5EF4-FFF2-40B4-BE49-F238E27FC236}">
                <a16:creationId xmlns:a16="http://schemas.microsoft.com/office/drawing/2014/main" id="{6FB5C15B-D3C1-E618-E6C1-F63949D0E10B}"/>
              </a:ext>
            </a:extLst>
          </p:cNvPr>
          <p:cNvSpPr txBox="1"/>
          <p:nvPr/>
        </p:nvSpPr>
        <p:spPr>
          <a:xfrm>
            <a:off x="1219200" y="1138575"/>
            <a:ext cx="4876800" cy="3309835"/>
          </a:xfrm>
          <a:prstGeom prst="rect">
            <a:avLst/>
          </a:prstGeom>
        </p:spPr>
        <p:txBody>
          <a:bodyPr vert="horz" lIns="91440" tIns="45720" rIns="91440" bIns="45720" rtlCol="0" anchor="t">
            <a:normAutofit/>
          </a:bodyPr>
          <a:lstStyle/>
          <a:p>
            <a:pPr>
              <a:lnSpc>
                <a:spcPct val="120000"/>
              </a:lnSpc>
              <a:spcBef>
                <a:spcPct val="0"/>
              </a:spcBef>
              <a:spcAft>
                <a:spcPts val="600"/>
              </a:spcAft>
            </a:pPr>
            <a:r>
              <a:rPr lang="en-US" sz="5400" b="1" i="1" dirty="0" err="1">
                <a:solidFill>
                  <a:srgbClr val="000000"/>
                </a:solidFill>
                <a:highlight>
                  <a:srgbClr val="FFFF00"/>
                </a:highlight>
                <a:latin typeface="+mj-lt"/>
                <a:ea typeface="+mj-ea"/>
                <a:cs typeface="+mj-cs"/>
              </a:rPr>
              <a:t>Wer</a:t>
            </a:r>
            <a:r>
              <a:rPr lang="en-US" sz="5400" b="1" i="1" dirty="0">
                <a:solidFill>
                  <a:srgbClr val="000000"/>
                </a:solidFill>
                <a:highlight>
                  <a:srgbClr val="FFFF00"/>
                </a:highlight>
                <a:latin typeface="+mj-lt"/>
                <a:ea typeface="+mj-ea"/>
                <a:cs typeface="+mj-cs"/>
              </a:rPr>
              <a:t> hat das </a:t>
            </a:r>
            <a:r>
              <a:rPr lang="en-US" sz="5400" b="1" i="1" dirty="0" err="1">
                <a:solidFill>
                  <a:srgbClr val="000000"/>
                </a:solidFill>
                <a:highlight>
                  <a:srgbClr val="FFFF00"/>
                </a:highlight>
                <a:latin typeface="+mj-lt"/>
                <a:ea typeface="+mj-ea"/>
                <a:cs typeface="+mj-cs"/>
              </a:rPr>
              <a:t>beste</a:t>
            </a:r>
            <a:r>
              <a:rPr lang="en-US" sz="5400" b="1" i="1" dirty="0">
                <a:solidFill>
                  <a:srgbClr val="000000"/>
                </a:solidFill>
                <a:highlight>
                  <a:srgbClr val="FFFF00"/>
                </a:highlight>
                <a:latin typeface="+mj-lt"/>
                <a:ea typeface="+mj-ea"/>
                <a:cs typeface="+mj-cs"/>
              </a:rPr>
              <a:t> </a:t>
            </a:r>
            <a:r>
              <a:rPr lang="en-US" sz="5400" b="1" i="1" u="sng" dirty="0">
                <a:solidFill>
                  <a:srgbClr val="000000"/>
                </a:solidFill>
                <a:highlight>
                  <a:srgbClr val="FFFF00"/>
                </a:highlight>
                <a:latin typeface="+mj-lt"/>
                <a:ea typeface="+mj-ea"/>
                <a:cs typeface="+mj-cs"/>
              </a:rPr>
              <a:t>Team</a:t>
            </a:r>
            <a:r>
              <a:rPr lang="en-US" sz="5400" b="1" i="1" dirty="0">
                <a:solidFill>
                  <a:srgbClr val="000000"/>
                </a:solidFill>
                <a:highlight>
                  <a:srgbClr val="FFFF00"/>
                </a:highlight>
                <a:latin typeface="+mj-lt"/>
                <a:ea typeface="+mj-ea"/>
                <a:cs typeface="+mj-cs"/>
              </a:rPr>
              <a:t>?</a:t>
            </a:r>
          </a:p>
        </p:txBody>
      </p:sp>
      <p:grpSp>
        <p:nvGrpSpPr>
          <p:cNvPr id="64" name="Group 63">
            <a:extLst>
              <a:ext uri="{FF2B5EF4-FFF2-40B4-BE49-F238E27FC236}">
                <a16:creationId xmlns:a16="http://schemas.microsoft.com/office/drawing/2014/main" id="{5D3D3051-D223-4825-BE7D-C711315EE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65" name="Group 64">
              <a:extLst>
                <a:ext uri="{FF2B5EF4-FFF2-40B4-BE49-F238E27FC236}">
                  <a16:creationId xmlns:a16="http://schemas.microsoft.com/office/drawing/2014/main" id="{520C5DCB-EAA5-4FFC-AA6E-08F8338DDD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67" name="Straight Connector 66">
                <a:extLst>
                  <a:ext uri="{FF2B5EF4-FFF2-40B4-BE49-F238E27FC236}">
                    <a16:creationId xmlns:a16="http://schemas.microsoft.com/office/drawing/2014/main" id="{C2C538F1-2196-4569-BA87-03877D5148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96DBDC-43C7-4705-94D0-B810DD6915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Oval 65">
              <a:extLst>
                <a:ext uri="{FF2B5EF4-FFF2-40B4-BE49-F238E27FC236}">
                  <a16:creationId xmlns:a16="http://schemas.microsoft.com/office/drawing/2014/main" id="{C9F89986-CE0E-45E8-A509-FA70F6E36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Freeform: Shape 69">
            <a:extLst>
              <a:ext uri="{FF2B5EF4-FFF2-40B4-BE49-F238E27FC236}">
                <a16:creationId xmlns:a16="http://schemas.microsoft.com/office/drawing/2014/main" id="{0847B228-7D3B-4853-8273-2B7CDAF9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691138">
            <a:off x="10900084" y="526149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9801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06B6DD6F-E168-490A-A0B2-699190DC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47920">
            <a:off x="849621" y="915045"/>
            <a:ext cx="5446522" cy="4316000"/>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147920">
            <a:off x="1514337" y="447284"/>
            <a:ext cx="4122174" cy="5235577"/>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96027D87-D688-EE26-3B1B-25574B66F475}"/>
              </a:ext>
            </a:extLst>
          </p:cNvPr>
          <p:cNvSpPr>
            <a:spLocks noGrp="1"/>
          </p:cNvSpPr>
          <p:nvPr>
            <p:ph type="title"/>
          </p:nvPr>
        </p:nvSpPr>
        <p:spPr>
          <a:xfrm>
            <a:off x="5593606" y="939799"/>
            <a:ext cx="5781863" cy="1659965"/>
          </a:xfrm>
        </p:spPr>
        <p:txBody>
          <a:bodyPr vert="horz" lIns="91440" tIns="45720" rIns="91440" bIns="45720" rtlCol="0" anchor="b">
            <a:normAutofit/>
          </a:bodyPr>
          <a:lstStyle/>
          <a:p>
            <a:r>
              <a:rPr lang="en-US" dirty="0"/>
              <a:t>Name</a:t>
            </a:r>
          </a:p>
        </p:txBody>
      </p:sp>
      <p:sp>
        <p:nvSpPr>
          <p:cNvPr id="90" name="Freeform: Shape 89">
            <a:extLst>
              <a:ext uri="{FF2B5EF4-FFF2-40B4-BE49-F238E27FC236}">
                <a16:creationId xmlns:a16="http://schemas.microsoft.com/office/drawing/2014/main" id="{7EA60060-A93B-4C68-8571-20F442790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88475">
            <a:off x="3292902" y="4288917"/>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feld 7">
            <a:extLst>
              <a:ext uri="{FF2B5EF4-FFF2-40B4-BE49-F238E27FC236}">
                <a16:creationId xmlns:a16="http://schemas.microsoft.com/office/drawing/2014/main" id="{77811A12-74F3-4CAA-DBC4-8277E3A46A4C}"/>
              </a:ext>
            </a:extLst>
          </p:cNvPr>
          <p:cNvSpPr txBox="1"/>
          <p:nvPr/>
        </p:nvSpPr>
        <p:spPr>
          <a:xfrm>
            <a:off x="7269517" y="3177339"/>
            <a:ext cx="3902381" cy="3210920"/>
          </a:xfrm>
          <a:prstGeom prst="rect">
            <a:avLst/>
          </a:prstGeom>
        </p:spPr>
        <p:txBody>
          <a:bodyPr vert="horz" lIns="91440" tIns="45720" rIns="91440" bIns="45720" rtlCol="0">
            <a:normAutofit/>
          </a:bodyPr>
          <a:lstStyle/>
          <a:p>
            <a:pPr>
              <a:lnSpc>
                <a:spcPct val="120000"/>
              </a:lnSpc>
              <a:spcAft>
                <a:spcPts val="600"/>
              </a:spcAft>
            </a:pPr>
            <a:r>
              <a:rPr lang="en-US" b="1" dirty="0" err="1"/>
              <a:t>Vorstellung</a:t>
            </a:r>
            <a:r>
              <a:rPr lang="en-US" b="1" dirty="0"/>
              <a:t> Referent*in</a:t>
            </a:r>
          </a:p>
        </p:txBody>
      </p:sp>
      <p:grpSp>
        <p:nvGrpSpPr>
          <p:cNvPr id="92" name="Group 91">
            <a:extLst>
              <a:ext uri="{FF2B5EF4-FFF2-40B4-BE49-F238E27FC236}">
                <a16:creationId xmlns:a16="http://schemas.microsoft.com/office/drawing/2014/main" id="{086403E5-67F9-43E6-B7B1-C07EFE0A5C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93" name="Group 92">
              <a:extLst>
                <a:ext uri="{FF2B5EF4-FFF2-40B4-BE49-F238E27FC236}">
                  <a16:creationId xmlns:a16="http://schemas.microsoft.com/office/drawing/2014/main" id="{E9C7E316-2CF6-48D0-A945-584817B6F4A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95" name="Straight Connector 94">
                <a:extLst>
                  <a:ext uri="{FF2B5EF4-FFF2-40B4-BE49-F238E27FC236}">
                    <a16:creationId xmlns:a16="http://schemas.microsoft.com/office/drawing/2014/main" id="{4C26CD1D-43A2-4516-BC5E-0704D3B106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A6C5BDD-D91A-4A8D-9365-C3DCE47B27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Oval 93">
              <a:extLst>
                <a:ext uri="{FF2B5EF4-FFF2-40B4-BE49-F238E27FC236}">
                  <a16:creationId xmlns:a16="http://schemas.microsoft.com/office/drawing/2014/main" id="{4459A4D5-BA77-45AB-849F-FAF78F871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006029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70F5F-7BCA-E5A3-F913-1E3F7F1D99F0}"/>
              </a:ext>
            </a:extLst>
          </p:cNvPr>
          <p:cNvSpPr>
            <a:spLocks noGrp="1"/>
          </p:cNvSpPr>
          <p:nvPr>
            <p:ph type="title"/>
          </p:nvPr>
        </p:nvSpPr>
        <p:spPr/>
        <p:txBody>
          <a:bodyPr/>
          <a:lstStyle/>
          <a:p>
            <a:r>
              <a:rPr lang="de-DE" dirty="0"/>
              <a:t>Das große Regelquiz</a:t>
            </a:r>
          </a:p>
        </p:txBody>
      </p:sp>
      <p:sp>
        <p:nvSpPr>
          <p:cNvPr id="3" name="Inhaltsplatzhalter 2">
            <a:extLst>
              <a:ext uri="{FF2B5EF4-FFF2-40B4-BE49-F238E27FC236}">
                <a16:creationId xmlns:a16="http://schemas.microsoft.com/office/drawing/2014/main" id="{41F67B91-9B9C-210C-FEF0-B27CD5E4D32B}"/>
              </a:ext>
            </a:extLst>
          </p:cNvPr>
          <p:cNvSpPr>
            <a:spLocks noGrp="1"/>
          </p:cNvSpPr>
          <p:nvPr>
            <p:ph idx="1"/>
          </p:nvPr>
        </p:nvSpPr>
        <p:spPr>
          <a:xfrm>
            <a:off x="1219200" y="2408903"/>
            <a:ext cx="9493250" cy="3763296"/>
          </a:xfrm>
        </p:spPr>
        <p:txBody>
          <a:bodyPr/>
          <a:lstStyle/>
          <a:p>
            <a:pPr marL="0" indent="0">
              <a:buNone/>
            </a:pPr>
            <a:r>
              <a:rPr lang="de-DE" b="1" dirty="0"/>
              <a:t>Die Rahmenbedingungen:</a:t>
            </a:r>
          </a:p>
          <a:p>
            <a:r>
              <a:rPr lang="de-DE" dirty="0"/>
              <a:t>3 Mannschaften = 3 Teams</a:t>
            </a:r>
          </a:p>
          <a:p>
            <a:r>
              <a:rPr lang="de-DE" dirty="0"/>
              <a:t>Es erscheinen Fragen, die möglichst schnell durch Hereinrufen richtig gelöst werden sollen</a:t>
            </a:r>
          </a:p>
          <a:p>
            <a:r>
              <a:rPr lang="de-DE" dirty="0"/>
              <a:t>Pro Mannschaft wird die erste Antwort gewertet (= nur einer darf antworten)</a:t>
            </a:r>
          </a:p>
          <a:p>
            <a:r>
              <a:rPr lang="de-DE" dirty="0"/>
              <a:t>Die schnellste Mannschaft mit der richtigen Antwort erhält einen Punkt</a:t>
            </a:r>
          </a:p>
          <a:p>
            <a:r>
              <a:rPr lang="de-DE" dirty="0"/>
              <a:t>Das Team mit den meisten Punkten nach der letzten Regelfrage hat das Spiel gewonnen</a:t>
            </a:r>
          </a:p>
          <a:p>
            <a:r>
              <a:rPr lang="de-DE" dirty="0"/>
              <a:t>Die Trainer dürfen leider </a:t>
            </a:r>
            <a:r>
              <a:rPr lang="de-DE" b="1" dirty="0">
                <a:solidFill>
                  <a:srgbClr val="FF0000"/>
                </a:solidFill>
              </a:rPr>
              <a:t>nicht</a:t>
            </a:r>
            <a:r>
              <a:rPr lang="de-DE" dirty="0"/>
              <a:t> mitspielen</a:t>
            </a:r>
          </a:p>
        </p:txBody>
      </p:sp>
    </p:spTree>
    <p:extLst>
      <p:ext uri="{BB962C8B-B14F-4D97-AF65-F5344CB8AC3E}">
        <p14:creationId xmlns:p14="http://schemas.microsoft.com/office/powerpoint/2010/main" val="580606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52813-AAED-1498-7C99-9708535E1908}"/>
              </a:ext>
            </a:extLst>
          </p:cNvPr>
          <p:cNvSpPr>
            <a:spLocks noGrp="1"/>
          </p:cNvSpPr>
          <p:nvPr>
            <p:ph type="title"/>
          </p:nvPr>
        </p:nvSpPr>
        <p:spPr/>
        <p:txBody>
          <a:bodyPr/>
          <a:lstStyle/>
          <a:p>
            <a:r>
              <a:rPr lang="de-DE" dirty="0"/>
              <a:t>Frage 1</a:t>
            </a:r>
          </a:p>
        </p:txBody>
      </p:sp>
      <p:sp>
        <p:nvSpPr>
          <p:cNvPr id="3" name="Inhaltsplatzhalter 2">
            <a:extLst>
              <a:ext uri="{FF2B5EF4-FFF2-40B4-BE49-F238E27FC236}">
                <a16:creationId xmlns:a16="http://schemas.microsoft.com/office/drawing/2014/main" id="{F0F752F6-1A74-8D03-7D9F-B21D0008388E}"/>
              </a:ext>
            </a:extLst>
          </p:cNvPr>
          <p:cNvSpPr>
            <a:spLocks noGrp="1"/>
          </p:cNvSpPr>
          <p:nvPr>
            <p:ph idx="1"/>
          </p:nvPr>
        </p:nvSpPr>
        <p:spPr>
          <a:xfrm>
            <a:off x="1219200" y="2848975"/>
            <a:ext cx="9910916" cy="2657089"/>
          </a:xfrm>
        </p:spPr>
        <p:txBody>
          <a:bodyPr>
            <a:normAutofit fontScale="92500" lnSpcReduction="20000"/>
          </a:bodyPr>
          <a:lstStyle/>
          <a:p>
            <a:pPr marL="0" indent="0">
              <a:buNone/>
            </a:pPr>
            <a:r>
              <a:rPr lang="de-DE" sz="3200" b="1" i="0" dirty="0">
                <a:solidFill>
                  <a:srgbClr val="000000"/>
                </a:solidFill>
                <a:effectLst/>
                <a:latin typeface="arial" panose="020B0604020202020204" pitchFamily="34" charset="0"/>
              </a:rPr>
              <a:t>Um das Spiel schnell fortsetzen zu können, wird bei einem Freistoß im Mittelfeld der noch leicht rollende Ball einem völlig frei stehenden Mitspieler zugespielt.</a:t>
            </a:r>
          </a:p>
          <a:p>
            <a:pPr marL="0" indent="0">
              <a:buNone/>
            </a:pPr>
            <a:endParaRPr lang="de-DE" sz="3200" b="1" dirty="0">
              <a:solidFill>
                <a:srgbClr val="000000"/>
              </a:solidFill>
              <a:latin typeface="arial" panose="020B0604020202020204" pitchFamily="34" charset="0"/>
            </a:endParaRPr>
          </a:p>
          <a:p>
            <a:pPr marL="0" indent="0" algn="ctr">
              <a:buNone/>
            </a:pPr>
            <a:r>
              <a:rPr lang="de-DE" sz="3200" b="1" dirty="0">
                <a:solidFill>
                  <a:schemeClr val="accent1"/>
                </a:solidFill>
                <a:latin typeface="arial" panose="020B0604020202020204" pitchFamily="34" charset="0"/>
              </a:rPr>
              <a:t>Was muss der Schiedsrichter tun?</a:t>
            </a:r>
            <a:endParaRPr lang="de-DE" sz="3200" b="1" dirty="0">
              <a:solidFill>
                <a:schemeClr val="accent1"/>
              </a:solidFill>
            </a:endParaRPr>
          </a:p>
        </p:txBody>
      </p:sp>
    </p:spTree>
    <p:extLst>
      <p:ext uri="{BB962C8B-B14F-4D97-AF65-F5344CB8AC3E}">
        <p14:creationId xmlns:p14="http://schemas.microsoft.com/office/powerpoint/2010/main" val="35708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DA5307-4D28-11CF-7959-5A640228C96A}"/>
              </a:ext>
            </a:extLst>
          </p:cNvPr>
          <p:cNvSpPr>
            <a:spLocks noGrp="1"/>
          </p:cNvSpPr>
          <p:nvPr>
            <p:ph type="title"/>
          </p:nvPr>
        </p:nvSpPr>
        <p:spPr/>
        <p:txBody>
          <a:bodyPr/>
          <a:lstStyle/>
          <a:p>
            <a:r>
              <a:rPr lang="de-DE" dirty="0"/>
              <a:t>Antwort 1</a:t>
            </a:r>
          </a:p>
        </p:txBody>
      </p:sp>
      <p:sp>
        <p:nvSpPr>
          <p:cNvPr id="3" name="Inhaltsplatzhalter 2">
            <a:extLst>
              <a:ext uri="{FF2B5EF4-FFF2-40B4-BE49-F238E27FC236}">
                <a16:creationId xmlns:a16="http://schemas.microsoft.com/office/drawing/2014/main" id="{91E30872-1703-B148-FF04-EB2076EE76FC}"/>
              </a:ext>
            </a:extLst>
          </p:cNvPr>
          <p:cNvSpPr>
            <a:spLocks noGrp="1"/>
          </p:cNvSpPr>
          <p:nvPr>
            <p:ph idx="1"/>
          </p:nvPr>
        </p:nvSpPr>
        <p:spPr>
          <a:xfrm>
            <a:off x="1219199" y="3429000"/>
            <a:ext cx="9950246" cy="1359233"/>
          </a:xfrm>
        </p:spPr>
        <p:txBody>
          <a:bodyPr>
            <a:normAutofit fontScale="92500"/>
          </a:bodyPr>
          <a:lstStyle/>
          <a:p>
            <a:pPr marL="0" indent="0" algn="ctr">
              <a:buNone/>
            </a:pPr>
            <a:r>
              <a:rPr lang="de-DE" sz="2800" b="1" dirty="0">
                <a:solidFill>
                  <a:srgbClr val="33CC33"/>
                </a:solidFill>
              </a:rPr>
              <a:t>Der Freistoß muss wiederholt werden.</a:t>
            </a:r>
            <a:r>
              <a:rPr lang="de-DE" sz="2800" b="1" dirty="0"/>
              <a:t> Der Ball muss zunächst ruhen, bevor die Ausführung zugelassen wird. </a:t>
            </a:r>
          </a:p>
        </p:txBody>
      </p:sp>
    </p:spTree>
    <p:extLst>
      <p:ext uri="{BB962C8B-B14F-4D97-AF65-F5344CB8AC3E}">
        <p14:creationId xmlns:p14="http://schemas.microsoft.com/office/powerpoint/2010/main" val="2799056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490C7-4279-722A-A76D-F8B26F7E01AB}"/>
              </a:ext>
            </a:extLst>
          </p:cNvPr>
          <p:cNvSpPr>
            <a:spLocks noGrp="1"/>
          </p:cNvSpPr>
          <p:nvPr>
            <p:ph type="title"/>
          </p:nvPr>
        </p:nvSpPr>
        <p:spPr/>
        <p:txBody>
          <a:bodyPr/>
          <a:lstStyle/>
          <a:p>
            <a:r>
              <a:rPr lang="de-DE" dirty="0"/>
              <a:t>Frage 2</a:t>
            </a:r>
          </a:p>
        </p:txBody>
      </p:sp>
      <p:sp>
        <p:nvSpPr>
          <p:cNvPr id="3" name="Inhaltsplatzhalter 2">
            <a:extLst>
              <a:ext uri="{FF2B5EF4-FFF2-40B4-BE49-F238E27FC236}">
                <a16:creationId xmlns:a16="http://schemas.microsoft.com/office/drawing/2014/main" id="{5AD7D87E-BB33-880F-9AC6-6B675CAC1342}"/>
              </a:ext>
            </a:extLst>
          </p:cNvPr>
          <p:cNvSpPr>
            <a:spLocks noGrp="1"/>
          </p:cNvSpPr>
          <p:nvPr>
            <p:ph idx="1"/>
          </p:nvPr>
        </p:nvSpPr>
        <p:spPr>
          <a:xfrm>
            <a:off x="1219199" y="3006290"/>
            <a:ext cx="9493250" cy="2539104"/>
          </a:xfrm>
        </p:spPr>
        <p:txBody>
          <a:bodyPr>
            <a:normAutofit fontScale="92500" lnSpcReduction="10000"/>
          </a:bodyPr>
          <a:lstStyle/>
          <a:p>
            <a:pPr marL="0" indent="0" algn="ctr">
              <a:buNone/>
            </a:pPr>
            <a:r>
              <a:rPr lang="de-DE" sz="2800" b="1" i="0" dirty="0">
                <a:solidFill>
                  <a:srgbClr val="000000"/>
                </a:solidFill>
                <a:effectLst/>
                <a:latin typeface="arial" panose="020B0604020202020204" pitchFamily="34" charset="0"/>
              </a:rPr>
              <a:t>Der Schiedsrichter setzt das Spiel mit einem Schiedsrichterball fort. Nach Bodenberührung schießt ein beteiligter Spieler den Ball direkt ins gegnerische Tor.</a:t>
            </a:r>
          </a:p>
          <a:p>
            <a:pPr marL="0" indent="0" algn="ctr">
              <a:buNone/>
            </a:pPr>
            <a:endParaRPr lang="de-DE" sz="2800" b="1" dirty="0">
              <a:solidFill>
                <a:srgbClr val="000000"/>
              </a:solidFill>
              <a:latin typeface="arial" panose="020B0604020202020204" pitchFamily="34" charset="0"/>
            </a:endParaRPr>
          </a:p>
          <a:p>
            <a:pPr marL="0" indent="0" algn="ctr">
              <a:buNone/>
            </a:pPr>
            <a:r>
              <a:rPr lang="de-DE" sz="2800" b="1" dirty="0">
                <a:solidFill>
                  <a:schemeClr val="accent1"/>
                </a:solidFill>
                <a:latin typeface="arial" panose="020B0604020202020204" pitchFamily="34" charset="0"/>
              </a:rPr>
              <a:t>Entscheidung?</a:t>
            </a:r>
            <a:endParaRPr lang="de-DE" sz="2800" b="1" dirty="0">
              <a:solidFill>
                <a:schemeClr val="accent1"/>
              </a:solidFill>
            </a:endParaRPr>
          </a:p>
        </p:txBody>
      </p:sp>
    </p:spTree>
    <p:extLst>
      <p:ext uri="{BB962C8B-B14F-4D97-AF65-F5344CB8AC3E}">
        <p14:creationId xmlns:p14="http://schemas.microsoft.com/office/powerpoint/2010/main" val="24107827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39371-6707-951A-8F98-46A4BF52804A}"/>
              </a:ext>
            </a:extLst>
          </p:cNvPr>
          <p:cNvSpPr>
            <a:spLocks noGrp="1"/>
          </p:cNvSpPr>
          <p:nvPr>
            <p:ph type="title"/>
          </p:nvPr>
        </p:nvSpPr>
        <p:spPr/>
        <p:txBody>
          <a:bodyPr/>
          <a:lstStyle/>
          <a:p>
            <a:r>
              <a:rPr lang="de-DE" dirty="0"/>
              <a:t>Antwort 2</a:t>
            </a:r>
          </a:p>
        </p:txBody>
      </p:sp>
      <p:sp>
        <p:nvSpPr>
          <p:cNvPr id="3" name="Inhaltsplatzhalter 2">
            <a:extLst>
              <a:ext uri="{FF2B5EF4-FFF2-40B4-BE49-F238E27FC236}">
                <a16:creationId xmlns:a16="http://schemas.microsoft.com/office/drawing/2014/main" id="{867FFF53-7392-8875-796D-E5DF91ABFDF5}"/>
              </a:ext>
            </a:extLst>
          </p:cNvPr>
          <p:cNvSpPr>
            <a:spLocks noGrp="1"/>
          </p:cNvSpPr>
          <p:nvPr>
            <p:ph idx="1"/>
          </p:nvPr>
        </p:nvSpPr>
        <p:spPr>
          <a:xfrm>
            <a:off x="825911" y="3038168"/>
            <a:ext cx="10176386" cy="2320413"/>
          </a:xfrm>
        </p:spPr>
        <p:txBody>
          <a:bodyPr>
            <a:normAutofit fontScale="92500" lnSpcReduction="10000"/>
          </a:bodyPr>
          <a:lstStyle/>
          <a:p>
            <a:pPr marL="0" indent="0" algn="ctr">
              <a:buNone/>
            </a:pPr>
            <a:r>
              <a:rPr lang="de-DE" sz="3200" b="1" dirty="0">
                <a:solidFill>
                  <a:srgbClr val="33CC33"/>
                </a:solidFill>
              </a:rPr>
              <a:t>Abstoß. </a:t>
            </a:r>
          </a:p>
          <a:p>
            <a:pPr marL="0" indent="0" algn="ctr">
              <a:buNone/>
            </a:pPr>
            <a:r>
              <a:rPr lang="de-DE" sz="3200" b="1" dirty="0"/>
              <a:t>Ein Schiedsrichterball muss zunächst durch einen anderen Spieler berührt werden, sodass ein (Eigen-) Tor erzielt werden kann. </a:t>
            </a:r>
          </a:p>
        </p:txBody>
      </p:sp>
    </p:spTree>
    <p:extLst>
      <p:ext uri="{BB962C8B-B14F-4D97-AF65-F5344CB8AC3E}">
        <p14:creationId xmlns:p14="http://schemas.microsoft.com/office/powerpoint/2010/main" val="14846398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BCFE7-908A-CD96-BF03-024853663852}"/>
              </a:ext>
            </a:extLst>
          </p:cNvPr>
          <p:cNvSpPr>
            <a:spLocks noGrp="1"/>
          </p:cNvSpPr>
          <p:nvPr>
            <p:ph type="title"/>
          </p:nvPr>
        </p:nvSpPr>
        <p:spPr/>
        <p:txBody>
          <a:bodyPr/>
          <a:lstStyle/>
          <a:p>
            <a:r>
              <a:rPr lang="de-DE" dirty="0"/>
              <a:t>Frage 3</a:t>
            </a:r>
          </a:p>
        </p:txBody>
      </p:sp>
      <p:sp>
        <p:nvSpPr>
          <p:cNvPr id="3" name="Inhaltsplatzhalter 2">
            <a:extLst>
              <a:ext uri="{FF2B5EF4-FFF2-40B4-BE49-F238E27FC236}">
                <a16:creationId xmlns:a16="http://schemas.microsoft.com/office/drawing/2014/main" id="{85C89FA5-34FD-1874-C7FD-D849D7BE60A2}"/>
              </a:ext>
            </a:extLst>
          </p:cNvPr>
          <p:cNvSpPr>
            <a:spLocks noGrp="1"/>
          </p:cNvSpPr>
          <p:nvPr>
            <p:ph idx="1"/>
          </p:nvPr>
        </p:nvSpPr>
        <p:spPr>
          <a:xfrm>
            <a:off x="1219200" y="2758049"/>
            <a:ext cx="9493250" cy="3210131"/>
          </a:xfrm>
        </p:spPr>
        <p:txBody>
          <a:bodyPr>
            <a:normAutofit/>
          </a:bodyPr>
          <a:lstStyle/>
          <a:p>
            <a:pPr marL="0" indent="0" algn="ctr">
              <a:buNone/>
            </a:pPr>
            <a:r>
              <a:rPr lang="de-DE" sz="2400" b="1" i="0" dirty="0">
                <a:solidFill>
                  <a:srgbClr val="000000"/>
                </a:solidFill>
                <a:effectLst/>
                <a:latin typeface="arial" panose="020B0604020202020204" pitchFamily="34" charset="0"/>
              </a:rPr>
              <a:t>Bei schlechter Witterung hält der Schiedsrichter nach Besichtigung des Platzes diesen wegen einer Gesundheitsgefährdung der Spieler für unbespielbar. Beide Mannschaften wollen aber spielen. </a:t>
            </a:r>
          </a:p>
          <a:p>
            <a:pPr marL="0" indent="0" algn="ctr">
              <a:buNone/>
            </a:pPr>
            <a:endParaRPr lang="de-DE" sz="2400" b="1" i="0" dirty="0">
              <a:solidFill>
                <a:srgbClr val="000000"/>
              </a:solidFill>
              <a:effectLst/>
              <a:latin typeface="arial" panose="020B0604020202020204" pitchFamily="34" charset="0"/>
            </a:endParaRPr>
          </a:p>
          <a:p>
            <a:pPr marL="0" indent="0" algn="ctr">
              <a:buNone/>
            </a:pPr>
            <a:r>
              <a:rPr lang="de-DE" sz="2400" b="1" i="0" dirty="0">
                <a:solidFill>
                  <a:schemeClr val="accent1"/>
                </a:solidFill>
                <a:effectLst/>
                <a:latin typeface="arial" panose="020B0604020202020204" pitchFamily="34" charset="0"/>
              </a:rPr>
              <a:t>Ist das möglich?</a:t>
            </a:r>
            <a:endParaRPr lang="de-DE" sz="2400" b="1" dirty="0">
              <a:solidFill>
                <a:schemeClr val="accent1"/>
              </a:solidFill>
            </a:endParaRPr>
          </a:p>
        </p:txBody>
      </p:sp>
    </p:spTree>
    <p:extLst>
      <p:ext uri="{BB962C8B-B14F-4D97-AF65-F5344CB8AC3E}">
        <p14:creationId xmlns:p14="http://schemas.microsoft.com/office/powerpoint/2010/main" val="4076512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EA9C4-51B6-D092-B984-3EBB4E9ACD4C}"/>
              </a:ext>
            </a:extLst>
          </p:cNvPr>
          <p:cNvSpPr>
            <a:spLocks noGrp="1"/>
          </p:cNvSpPr>
          <p:nvPr>
            <p:ph type="title"/>
          </p:nvPr>
        </p:nvSpPr>
        <p:spPr/>
        <p:txBody>
          <a:bodyPr/>
          <a:lstStyle/>
          <a:p>
            <a:r>
              <a:rPr lang="de-DE" dirty="0"/>
              <a:t>Antwort 3</a:t>
            </a:r>
          </a:p>
        </p:txBody>
      </p:sp>
      <p:sp>
        <p:nvSpPr>
          <p:cNvPr id="3" name="Inhaltsplatzhalter 2">
            <a:extLst>
              <a:ext uri="{FF2B5EF4-FFF2-40B4-BE49-F238E27FC236}">
                <a16:creationId xmlns:a16="http://schemas.microsoft.com/office/drawing/2014/main" id="{F214D5CC-83C6-C36A-AC41-164ABC8E2E9B}"/>
              </a:ext>
            </a:extLst>
          </p:cNvPr>
          <p:cNvSpPr>
            <a:spLocks noGrp="1"/>
          </p:cNvSpPr>
          <p:nvPr>
            <p:ph idx="1"/>
          </p:nvPr>
        </p:nvSpPr>
        <p:spPr>
          <a:xfrm>
            <a:off x="1219199" y="3429000"/>
            <a:ext cx="9493250" cy="1396180"/>
          </a:xfrm>
        </p:spPr>
        <p:txBody>
          <a:bodyPr>
            <a:normAutofit/>
          </a:bodyPr>
          <a:lstStyle/>
          <a:p>
            <a:pPr marL="0" indent="0" algn="ctr">
              <a:buNone/>
            </a:pPr>
            <a:r>
              <a:rPr lang="de-DE" sz="5400" b="1" dirty="0">
                <a:solidFill>
                  <a:srgbClr val="33CC33"/>
                </a:solidFill>
              </a:rPr>
              <a:t>Nein.</a:t>
            </a:r>
          </a:p>
        </p:txBody>
      </p:sp>
    </p:spTree>
    <p:extLst>
      <p:ext uri="{BB962C8B-B14F-4D97-AF65-F5344CB8AC3E}">
        <p14:creationId xmlns:p14="http://schemas.microsoft.com/office/powerpoint/2010/main" val="1125316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22A63-51F6-8818-422A-52D05F8C13B5}"/>
              </a:ext>
            </a:extLst>
          </p:cNvPr>
          <p:cNvSpPr>
            <a:spLocks noGrp="1"/>
          </p:cNvSpPr>
          <p:nvPr>
            <p:ph type="title"/>
          </p:nvPr>
        </p:nvSpPr>
        <p:spPr/>
        <p:txBody>
          <a:bodyPr/>
          <a:lstStyle/>
          <a:p>
            <a:r>
              <a:rPr lang="de-DE" dirty="0"/>
              <a:t>Frage 4</a:t>
            </a:r>
          </a:p>
        </p:txBody>
      </p:sp>
      <p:sp>
        <p:nvSpPr>
          <p:cNvPr id="3" name="Inhaltsplatzhalter 2">
            <a:extLst>
              <a:ext uri="{FF2B5EF4-FFF2-40B4-BE49-F238E27FC236}">
                <a16:creationId xmlns:a16="http://schemas.microsoft.com/office/drawing/2014/main" id="{951AF52F-E59A-ACDB-E092-FD3A3CAAC239}"/>
              </a:ext>
            </a:extLst>
          </p:cNvPr>
          <p:cNvSpPr>
            <a:spLocks noGrp="1"/>
          </p:cNvSpPr>
          <p:nvPr>
            <p:ph idx="1"/>
          </p:nvPr>
        </p:nvSpPr>
        <p:spPr>
          <a:xfrm>
            <a:off x="1219200" y="2907968"/>
            <a:ext cx="9493250" cy="3099541"/>
          </a:xfrm>
        </p:spPr>
        <p:txBody>
          <a:bodyPr>
            <a:normAutofit fontScale="77500" lnSpcReduction="20000"/>
          </a:bodyPr>
          <a:lstStyle/>
          <a:p>
            <a:pPr marL="0" indent="0" algn="ctr">
              <a:buNone/>
            </a:pPr>
            <a:r>
              <a:rPr lang="de-DE" sz="3600" b="1" i="0" dirty="0">
                <a:solidFill>
                  <a:srgbClr val="000000"/>
                </a:solidFill>
                <a:effectLst/>
                <a:latin typeface="arial" panose="020B0604020202020204" pitchFamily="34" charset="0"/>
              </a:rPr>
              <a:t>Ein in der gegnerischen Spielhälfte im Abseits stehender Spieler erhält den Ball direkt durch einen Abschlag seines Torwarts und erzielt ein Tor.</a:t>
            </a:r>
          </a:p>
          <a:p>
            <a:pPr marL="0" indent="0" algn="ctr">
              <a:buNone/>
            </a:pPr>
            <a:endParaRPr lang="de-DE" sz="3600" b="1" dirty="0">
              <a:solidFill>
                <a:srgbClr val="000000"/>
              </a:solidFill>
              <a:latin typeface="arial" panose="020B0604020202020204" pitchFamily="34" charset="0"/>
            </a:endParaRPr>
          </a:p>
          <a:p>
            <a:pPr marL="0" indent="0" algn="ctr">
              <a:buNone/>
            </a:pPr>
            <a:r>
              <a:rPr lang="de-DE" sz="3600" b="1" dirty="0">
                <a:solidFill>
                  <a:schemeClr val="accent1"/>
                </a:solidFill>
                <a:latin typeface="arial" panose="020B0604020202020204" pitchFamily="34" charset="0"/>
              </a:rPr>
              <a:t>Entscheidung?</a:t>
            </a:r>
            <a:endParaRPr lang="de-DE" sz="3600" b="1" dirty="0">
              <a:solidFill>
                <a:schemeClr val="accent1"/>
              </a:solidFill>
            </a:endParaRPr>
          </a:p>
        </p:txBody>
      </p:sp>
    </p:spTree>
    <p:extLst>
      <p:ext uri="{BB962C8B-B14F-4D97-AF65-F5344CB8AC3E}">
        <p14:creationId xmlns:p14="http://schemas.microsoft.com/office/powerpoint/2010/main" val="447078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51DC20-BD9E-6E6A-D7D9-CA2398AA7955}"/>
              </a:ext>
            </a:extLst>
          </p:cNvPr>
          <p:cNvSpPr>
            <a:spLocks noGrp="1"/>
          </p:cNvSpPr>
          <p:nvPr>
            <p:ph type="title"/>
          </p:nvPr>
        </p:nvSpPr>
        <p:spPr/>
        <p:txBody>
          <a:bodyPr/>
          <a:lstStyle/>
          <a:p>
            <a:r>
              <a:rPr lang="de-DE" dirty="0"/>
              <a:t>Antwort 4</a:t>
            </a:r>
          </a:p>
        </p:txBody>
      </p:sp>
      <p:sp>
        <p:nvSpPr>
          <p:cNvPr id="3" name="Inhaltsplatzhalter 2">
            <a:extLst>
              <a:ext uri="{FF2B5EF4-FFF2-40B4-BE49-F238E27FC236}">
                <a16:creationId xmlns:a16="http://schemas.microsoft.com/office/drawing/2014/main" id="{4499432F-189C-F124-0935-908B3A763421}"/>
              </a:ext>
            </a:extLst>
          </p:cNvPr>
          <p:cNvSpPr>
            <a:spLocks noGrp="1"/>
          </p:cNvSpPr>
          <p:nvPr>
            <p:ph idx="1"/>
          </p:nvPr>
        </p:nvSpPr>
        <p:spPr>
          <a:xfrm>
            <a:off x="1219199" y="3429000"/>
            <a:ext cx="9493250" cy="1300239"/>
          </a:xfrm>
        </p:spPr>
        <p:txBody>
          <a:bodyPr>
            <a:normAutofit/>
          </a:bodyPr>
          <a:lstStyle/>
          <a:p>
            <a:pPr marL="0" indent="0" algn="ctr">
              <a:buNone/>
            </a:pPr>
            <a:r>
              <a:rPr lang="de-DE" sz="2800" b="1" dirty="0">
                <a:solidFill>
                  <a:srgbClr val="33CC33"/>
                </a:solidFill>
              </a:rPr>
              <a:t>Indirekter Freistoß für das Verteidigerteam wegen strafbarer Abseitsstellung des Stürmers. </a:t>
            </a:r>
          </a:p>
        </p:txBody>
      </p:sp>
    </p:spTree>
    <p:extLst>
      <p:ext uri="{BB962C8B-B14F-4D97-AF65-F5344CB8AC3E}">
        <p14:creationId xmlns:p14="http://schemas.microsoft.com/office/powerpoint/2010/main" val="821324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34C9-CB0A-18FE-117E-EBED1FB294D2}"/>
              </a:ext>
            </a:extLst>
          </p:cNvPr>
          <p:cNvSpPr>
            <a:spLocks noGrp="1"/>
          </p:cNvSpPr>
          <p:nvPr>
            <p:ph type="title"/>
          </p:nvPr>
        </p:nvSpPr>
        <p:spPr/>
        <p:txBody>
          <a:bodyPr/>
          <a:lstStyle/>
          <a:p>
            <a:r>
              <a:rPr lang="de-DE" dirty="0"/>
              <a:t>Frage 5</a:t>
            </a:r>
          </a:p>
        </p:txBody>
      </p:sp>
      <p:sp>
        <p:nvSpPr>
          <p:cNvPr id="3" name="Inhaltsplatzhalter 2">
            <a:extLst>
              <a:ext uri="{FF2B5EF4-FFF2-40B4-BE49-F238E27FC236}">
                <a16:creationId xmlns:a16="http://schemas.microsoft.com/office/drawing/2014/main" id="{D73322C2-69F9-BD48-F99D-D588B4127472}"/>
              </a:ext>
            </a:extLst>
          </p:cNvPr>
          <p:cNvSpPr>
            <a:spLocks noGrp="1"/>
          </p:cNvSpPr>
          <p:nvPr>
            <p:ph idx="1"/>
          </p:nvPr>
        </p:nvSpPr>
        <p:spPr>
          <a:xfrm>
            <a:off x="1219200" y="3261929"/>
            <a:ext cx="9493250" cy="2596869"/>
          </a:xfrm>
        </p:spPr>
        <p:txBody>
          <a:bodyPr>
            <a:normAutofit/>
          </a:bodyPr>
          <a:lstStyle/>
          <a:p>
            <a:pPr marL="0" indent="0" algn="ctr">
              <a:buNone/>
            </a:pPr>
            <a:r>
              <a:rPr lang="de-DE" sz="3200" b="1" dirty="0"/>
              <a:t>Was ist ein indirekter Freistoß und wie zeigt der Schiedsrichter diesen an?</a:t>
            </a:r>
          </a:p>
        </p:txBody>
      </p:sp>
    </p:spTree>
    <p:extLst>
      <p:ext uri="{BB962C8B-B14F-4D97-AF65-F5344CB8AC3E}">
        <p14:creationId xmlns:p14="http://schemas.microsoft.com/office/powerpoint/2010/main" val="3191877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DADC5AB-AE80-9A7E-20DB-85C9B4AFBD27}"/>
              </a:ext>
            </a:extLst>
          </p:cNvPr>
          <p:cNvSpPr txBox="1">
            <a:spLocks/>
          </p:cNvSpPr>
          <p:nvPr/>
        </p:nvSpPr>
        <p:spPr>
          <a:xfrm>
            <a:off x="1219200" y="0"/>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a:t>Und wer seid Ihr?</a:t>
            </a:r>
            <a:endParaRPr lang="de-DE" dirty="0"/>
          </a:p>
        </p:txBody>
      </p:sp>
      <p:sp>
        <p:nvSpPr>
          <p:cNvPr id="2" name="Textfeld 1">
            <a:extLst>
              <a:ext uri="{FF2B5EF4-FFF2-40B4-BE49-F238E27FC236}">
                <a16:creationId xmlns:a16="http://schemas.microsoft.com/office/drawing/2014/main" id="{7AC27E7A-759A-E00D-719C-B1F6841F9522}"/>
              </a:ext>
            </a:extLst>
          </p:cNvPr>
          <p:cNvSpPr txBox="1"/>
          <p:nvPr/>
        </p:nvSpPr>
        <p:spPr>
          <a:xfrm>
            <a:off x="1219200" y="2384859"/>
            <a:ext cx="8327922" cy="461665"/>
          </a:xfrm>
          <a:prstGeom prst="rect">
            <a:avLst/>
          </a:prstGeom>
          <a:noFill/>
        </p:spPr>
        <p:txBody>
          <a:bodyPr wrap="square" rtlCol="0">
            <a:spAutoFit/>
          </a:bodyPr>
          <a:lstStyle/>
          <a:p>
            <a:r>
              <a:rPr lang="de-DE" sz="2400" b="1" dirty="0">
                <a:solidFill>
                  <a:srgbClr val="92D050"/>
                </a:solidFill>
              </a:rPr>
              <a:t>Mannschaft 1</a:t>
            </a:r>
          </a:p>
        </p:txBody>
      </p:sp>
      <p:sp>
        <p:nvSpPr>
          <p:cNvPr id="3" name="Textfeld 2">
            <a:extLst>
              <a:ext uri="{FF2B5EF4-FFF2-40B4-BE49-F238E27FC236}">
                <a16:creationId xmlns:a16="http://schemas.microsoft.com/office/drawing/2014/main" id="{32F10E0E-BD99-560B-E7C4-990CC30E9B4C}"/>
              </a:ext>
            </a:extLst>
          </p:cNvPr>
          <p:cNvSpPr txBox="1"/>
          <p:nvPr/>
        </p:nvSpPr>
        <p:spPr>
          <a:xfrm>
            <a:off x="1219200" y="3734792"/>
            <a:ext cx="8327922" cy="461665"/>
          </a:xfrm>
          <a:prstGeom prst="rect">
            <a:avLst/>
          </a:prstGeom>
          <a:noFill/>
        </p:spPr>
        <p:txBody>
          <a:bodyPr wrap="square" rtlCol="0">
            <a:spAutoFit/>
          </a:bodyPr>
          <a:lstStyle/>
          <a:p>
            <a:r>
              <a:rPr lang="de-DE" sz="2400" b="1" dirty="0">
                <a:solidFill>
                  <a:srgbClr val="33CC33"/>
                </a:solidFill>
              </a:rPr>
              <a:t>Mannschaft 2</a:t>
            </a:r>
          </a:p>
        </p:txBody>
      </p:sp>
      <p:sp>
        <p:nvSpPr>
          <p:cNvPr id="6" name="Textfeld 5">
            <a:extLst>
              <a:ext uri="{FF2B5EF4-FFF2-40B4-BE49-F238E27FC236}">
                <a16:creationId xmlns:a16="http://schemas.microsoft.com/office/drawing/2014/main" id="{69D304DB-1B78-3C4E-19BA-107890C94CB0}"/>
              </a:ext>
            </a:extLst>
          </p:cNvPr>
          <p:cNvSpPr txBox="1"/>
          <p:nvPr/>
        </p:nvSpPr>
        <p:spPr>
          <a:xfrm>
            <a:off x="1219200" y="5084726"/>
            <a:ext cx="8327922" cy="461665"/>
          </a:xfrm>
          <a:prstGeom prst="rect">
            <a:avLst/>
          </a:prstGeom>
          <a:noFill/>
        </p:spPr>
        <p:txBody>
          <a:bodyPr wrap="square" rtlCol="0">
            <a:spAutoFit/>
          </a:bodyPr>
          <a:lstStyle/>
          <a:p>
            <a:r>
              <a:rPr lang="de-DE" sz="2400" b="1" dirty="0">
                <a:solidFill>
                  <a:srgbClr val="008000"/>
                </a:solidFill>
              </a:rPr>
              <a:t>Mannschaft 3</a:t>
            </a:r>
          </a:p>
        </p:txBody>
      </p:sp>
    </p:spTree>
    <p:custDataLst>
      <p:tags r:id="rId1"/>
    </p:custDataLst>
    <p:extLst>
      <p:ext uri="{BB962C8B-B14F-4D97-AF65-F5344CB8AC3E}">
        <p14:creationId xmlns:p14="http://schemas.microsoft.com/office/powerpoint/2010/main" val="333973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F7E3C-6D84-9BE1-EE7E-383EB9944AC9}"/>
              </a:ext>
            </a:extLst>
          </p:cNvPr>
          <p:cNvSpPr>
            <a:spLocks noGrp="1"/>
          </p:cNvSpPr>
          <p:nvPr>
            <p:ph type="title"/>
          </p:nvPr>
        </p:nvSpPr>
        <p:spPr/>
        <p:txBody>
          <a:bodyPr/>
          <a:lstStyle/>
          <a:p>
            <a:r>
              <a:rPr lang="de-DE" dirty="0"/>
              <a:t>Antwort 5</a:t>
            </a:r>
          </a:p>
        </p:txBody>
      </p:sp>
      <p:sp>
        <p:nvSpPr>
          <p:cNvPr id="3" name="Inhaltsplatzhalter 2">
            <a:extLst>
              <a:ext uri="{FF2B5EF4-FFF2-40B4-BE49-F238E27FC236}">
                <a16:creationId xmlns:a16="http://schemas.microsoft.com/office/drawing/2014/main" id="{54C3A931-FFFC-90A7-81BB-1B9F3BC39FD7}"/>
              </a:ext>
            </a:extLst>
          </p:cNvPr>
          <p:cNvSpPr>
            <a:spLocks noGrp="1"/>
          </p:cNvSpPr>
          <p:nvPr>
            <p:ph idx="1"/>
          </p:nvPr>
        </p:nvSpPr>
        <p:spPr>
          <a:xfrm>
            <a:off x="1229032" y="2638708"/>
            <a:ext cx="9733935" cy="3854167"/>
          </a:xfrm>
        </p:spPr>
        <p:txBody>
          <a:bodyPr>
            <a:normAutofit/>
          </a:bodyPr>
          <a:lstStyle/>
          <a:p>
            <a:pPr marL="0" indent="0" algn="ctr">
              <a:buNone/>
            </a:pPr>
            <a:r>
              <a:rPr lang="de-DE" sz="2000" b="1" dirty="0">
                <a:solidFill>
                  <a:srgbClr val="33CC33"/>
                </a:solidFill>
              </a:rPr>
              <a:t>Der indirekte Freistoß wird in Sonderfällen (z.B. Abseits) verhängt und hat nichts mit einem körperlichen Foulspiel zu tun. Durch einen indirekten Freistoß kann ohne weitere Berührung kein Tor oder Eigentor erzielt werden. Der Schiedsrichter zeigt einen indirekten Freistoß an, indem er seinen Arm mit der flachen Hand in die Höhe streckt. Dieses macht er so lange, bis ein anderer Spieler den Ball berührt hat oder bis ersichtlich wird, das offensichtlich mit dem getretenen Ball kein (Eigen-) Tor erzielt werden kann.</a:t>
            </a:r>
          </a:p>
        </p:txBody>
      </p:sp>
    </p:spTree>
    <p:extLst>
      <p:ext uri="{BB962C8B-B14F-4D97-AF65-F5344CB8AC3E}">
        <p14:creationId xmlns:p14="http://schemas.microsoft.com/office/powerpoint/2010/main" val="22403442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B0FDD-52CE-4350-211D-4FE31FCE0098}"/>
              </a:ext>
            </a:extLst>
          </p:cNvPr>
          <p:cNvSpPr>
            <a:spLocks noGrp="1"/>
          </p:cNvSpPr>
          <p:nvPr>
            <p:ph type="title"/>
          </p:nvPr>
        </p:nvSpPr>
        <p:spPr/>
        <p:txBody>
          <a:bodyPr/>
          <a:lstStyle/>
          <a:p>
            <a:r>
              <a:rPr lang="de-DE" dirty="0"/>
              <a:t>Frage 6</a:t>
            </a:r>
          </a:p>
        </p:txBody>
      </p:sp>
      <p:sp>
        <p:nvSpPr>
          <p:cNvPr id="3" name="Inhaltsplatzhalter 2">
            <a:extLst>
              <a:ext uri="{FF2B5EF4-FFF2-40B4-BE49-F238E27FC236}">
                <a16:creationId xmlns:a16="http://schemas.microsoft.com/office/drawing/2014/main" id="{A2E3E2E2-D2D5-D4A6-59D5-78538D5AF82F}"/>
              </a:ext>
            </a:extLst>
          </p:cNvPr>
          <p:cNvSpPr>
            <a:spLocks noGrp="1"/>
          </p:cNvSpPr>
          <p:nvPr>
            <p:ph idx="1"/>
          </p:nvPr>
        </p:nvSpPr>
        <p:spPr>
          <a:xfrm>
            <a:off x="1219200" y="2664542"/>
            <a:ext cx="9493250" cy="3507657"/>
          </a:xfrm>
        </p:spPr>
        <p:txBody>
          <a:bodyPr/>
          <a:lstStyle/>
          <a:p>
            <a:pPr marL="0" indent="0" algn="ctr">
              <a:buNone/>
            </a:pPr>
            <a:br>
              <a:rPr lang="de-DE" dirty="0"/>
            </a:br>
            <a:r>
              <a:rPr lang="de-DE" sz="4000" b="1" i="0" dirty="0">
                <a:solidFill>
                  <a:srgbClr val="000000"/>
                </a:solidFill>
                <a:effectLst/>
                <a:latin typeface="arial" panose="020B0604020202020204" pitchFamily="34" charset="0"/>
              </a:rPr>
              <a:t>Wann endet die Berechtigung des Schiedsrichters zum Zeigen der gelben oder roten Karte?</a:t>
            </a:r>
            <a:endParaRPr lang="de-DE" b="1" dirty="0"/>
          </a:p>
        </p:txBody>
      </p:sp>
    </p:spTree>
    <p:extLst>
      <p:ext uri="{BB962C8B-B14F-4D97-AF65-F5344CB8AC3E}">
        <p14:creationId xmlns:p14="http://schemas.microsoft.com/office/powerpoint/2010/main" val="17975167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1708C-3FAE-A52C-8432-A8EB6B43F924}"/>
              </a:ext>
            </a:extLst>
          </p:cNvPr>
          <p:cNvSpPr>
            <a:spLocks noGrp="1"/>
          </p:cNvSpPr>
          <p:nvPr>
            <p:ph type="title"/>
          </p:nvPr>
        </p:nvSpPr>
        <p:spPr/>
        <p:txBody>
          <a:bodyPr/>
          <a:lstStyle/>
          <a:p>
            <a:r>
              <a:rPr lang="de-DE" dirty="0"/>
              <a:t>Antwort 6</a:t>
            </a:r>
          </a:p>
        </p:txBody>
      </p:sp>
      <p:sp>
        <p:nvSpPr>
          <p:cNvPr id="3" name="Inhaltsplatzhalter 2">
            <a:extLst>
              <a:ext uri="{FF2B5EF4-FFF2-40B4-BE49-F238E27FC236}">
                <a16:creationId xmlns:a16="http://schemas.microsoft.com/office/drawing/2014/main" id="{F0BC4F25-9773-69D9-E67B-C6DD4663FECE}"/>
              </a:ext>
            </a:extLst>
          </p:cNvPr>
          <p:cNvSpPr>
            <a:spLocks noGrp="1"/>
          </p:cNvSpPr>
          <p:nvPr>
            <p:ph idx="1"/>
          </p:nvPr>
        </p:nvSpPr>
        <p:spPr>
          <a:xfrm>
            <a:off x="1219200" y="3136490"/>
            <a:ext cx="9493250" cy="3035709"/>
          </a:xfrm>
        </p:spPr>
        <p:txBody>
          <a:bodyPr>
            <a:normAutofit/>
          </a:bodyPr>
          <a:lstStyle/>
          <a:p>
            <a:pPr marL="0" indent="0" algn="ctr">
              <a:buNone/>
            </a:pPr>
            <a:r>
              <a:rPr lang="de-DE" sz="2400" b="1" dirty="0">
                <a:solidFill>
                  <a:srgbClr val="33CC33"/>
                </a:solidFill>
              </a:rPr>
              <a:t>Mit Verlassen des Fußballplatzes nach Schlusspfiff. </a:t>
            </a:r>
          </a:p>
          <a:p>
            <a:pPr marL="0" indent="0" algn="ctr">
              <a:buNone/>
            </a:pPr>
            <a:r>
              <a:rPr lang="de-DE" sz="2400" b="1" dirty="0"/>
              <a:t>Beachte: Ein Sonderbericht kann trotzdem anschließend noch angefertigt werden. </a:t>
            </a:r>
          </a:p>
        </p:txBody>
      </p:sp>
    </p:spTree>
    <p:extLst>
      <p:ext uri="{BB962C8B-B14F-4D97-AF65-F5344CB8AC3E}">
        <p14:creationId xmlns:p14="http://schemas.microsoft.com/office/powerpoint/2010/main" val="1440461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998D4-05FF-8282-3E64-41C94D3C062F}"/>
              </a:ext>
            </a:extLst>
          </p:cNvPr>
          <p:cNvSpPr>
            <a:spLocks noGrp="1"/>
          </p:cNvSpPr>
          <p:nvPr>
            <p:ph type="title"/>
          </p:nvPr>
        </p:nvSpPr>
        <p:spPr/>
        <p:txBody>
          <a:bodyPr/>
          <a:lstStyle/>
          <a:p>
            <a:r>
              <a:rPr lang="de-DE" dirty="0"/>
              <a:t>Frage 7</a:t>
            </a:r>
          </a:p>
        </p:txBody>
      </p:sp>
      <p:sp>
        <p:nvSpPr>
          <p:cNvPr id="3" name="Inhaltsplatzhalter 2">
            <a:extLst>
              <a:ext uri="{FF2B5EF4-FFF2-40B4-BE49-F238E27FC236}">
                <a16:creationId xmlns:a16="http://schemas.microsoft.com/office/drawing/2014/main" id="{C7A58DF6-2AD4-337F-C3B8-B6CC19ED6ABC}"/>
              </a:ext>
            </a:extLst>
          </p:cNvPr>
          <p:cNvSpPr>
            <a:spLocks noGrp="1"/>
          </p:cNvSpPr>
          <p:nvPr>
            <p:ph idx="1"/>
          </p:nvPr>
        </p:nvSpPr>
        <p:spPr>
          <a:xfrm>
            <a:off x="1219200" y="2438400"/>
            <a:ext cx="9493250" cy="3733799"/>
          </a:xfrm>
        </p:spPr>
        <p:txBody>
          <a:bodyPr>
            <a:normAutofit/>
          </a:bodyPr>
          <a:lstStyle/>
          <a:p>
            <a:pPr marL="0" indent="0" algn="ctr">
              <a:buNone/>
            </a:pPr>
            <a:r>
              <a:rPr lang="de-DE" sz="2400" b="1" i="0" dirty="0">
                <a:solidFill>
                  <a:srgbClr val="000000"/>
                </a:solidFill>
                <a:effectLst/>
                <a:latin typeface="arial" panose="020B0604020202020204" pitchFamily="34" charset="0"/>
              </a:rPr>
              <a:t>Mit einem Fallrückzieher spielt ein Verteidiger den Ball, gefährdet dabei aber einen Gegenspieler, der seinen Kopf gerade noch zurückziehen kann. Der anschließende indirekte Freistoß wird direkt ins gegnerische Tor geschossen.</a:t>
            </a:r>
          </a:p>
          <a:p>
            <a:pPr marL="0" indent="0" algn="ctr">
              <a:buNone/>
            </a:pPr>
            <a:endParaRPr lang="de-DE" sz="2400" b="1" dirty="0">
              <a:solidFill>
                <a:srgbClr val="000000"/>
              </a:solidFill>
              <a:latin typeface="arial" panose="020B0604020202020204" pitchFamily="34" charset="0"/>
            </a:endParaRPr>
          </a:p>
          <a:p>
            <a:pPr marL="0" indent="0" algn="ctr">
              <a:buNone/>
            </a:pPr>
            <a:r>
              <a:rPr lang="de-DE" sz="2400" b="1" dirty="0">
                <a:solidFill>
                  <a:schemeClr val="accent1"/>
                </a:solidFill>
                <a:latin typeface="arial" panose="020B0604020202020204" pitchFamily="34" charset="0"/>
              </a:rPr>
              <a:t>Entscheidung?</a:t>
            </a:r>
            <a:endParaRPr lang="de-DE" sz="2400" b="1" dirty="0">
              <a:solidFill>
                <a:schemeClr val="accent1"/>
              </a:solidFill>
            </a:endParaRPr>
          </a:p>
        </p:txBody>
      </p:sp>
    </p:spTree>
    <p:extLst>
      <p:ext uri="{BB962C8B-B14F-4D97-AF65-F5344CB8AC3E}">
        <p14:creationId xmlns:p14="http://schemas.microsoft.com/office/powerpoint/2010/main" val="21594464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B72E9-5523-D7F3-F6B6-55E4068F4D4D}"/>
              </a:ext>
            </a:extLst>
          </p:cNvPr>
          <p:cNvSpPr>
            <a:spLocks noGrp="1"/>
          </p:cNvSpPr>
          <p:nvPr>
            <p:ph type="title"/>
          </p:nvPr>
        </p:nvSpPr>
        <p:spPr/>
        <p:txBody>
          <a:bodyPr/>
          <a:lstStyle/>
          <a:p>
            <a:r>
              <a:rPr lang="de-DE" dirty="0"/>
              <a:t>Antwort 7</a:t>
            </a:r>
          </a:p>
        </p:txBody>
      </p:sp>
      <p:sp>
        <p:nvSpPr>
          <p:cNvPr id="3" name="Inhaltsplatzhalter 2">
            <a:extLst>
              <a:ext uri="{FF2B5EF4-FFF2-40B4-BE49-F238E27FC236}">
                <a16:creationId xmlns:a16="http://schemas.microsoft.com/office/drawing/2014/main" id="{822834A1-1CD3-CD0C-C547-7F2EC01767F5}"/>
              </a:ext>
            </a:extLst>
          </p:cNvPr>
          <p:cNvSpPr>
            <a:spLocks noGrp="1"/>
          </p:cNvSpPr>
          <p:nvPr>
            <p:ph idx="1"/>
          </p:nvPr>
        </p:nvSpPr>
        <p:spPr>
          <a:xfrm>
            <a:off x="1219200" y="2799813"/>
            <a:ext cx="9493250" cy="3854167"/>
          </a:xfrm>
        </p:spPr>
        <p:txBody>
          <a:bodyPr>
            <a:normAutofit/>
          </a:bodyPr>
          <a:lstStyle/>
          <a:p>
            <a:pPr marL="0" indent="0" algn="ctr">
              <a:buNone/>
            </a:pPr>
            <a:r>
              <a:rPr lang="de-DE" sz="3200" b="1" dirty="0">
                <a:solidFill>
                  <a:srgbClr val="33CC33"/>
                </a:solidFill>
              </a:rPr>
              <a:t>Abstoß. </a:t>
            </a:r>
          </a:p>
          <a:p>
            <a:pPr marL="0" indent="0" algn="ctr">
              <a:buNone/>
            </a:pPr>
            <a:r>
              <a:rPr lang="de-DE" sz="3200" b="1" dirty="0"/>
              <a:t>Aus einem indirekten Freistoß kann kein Tor erzielt werden. Ein zweiter Spieler muss zunächst den Ball berühren. </a:t>
            </a:r>
          </a:p>
        </p:txBody>
      </p:sp>
    </p:spTree>
    <p:extLst>
      <p:ext uri="{BB962C8B-B14F-4D97-AF65-F5344CB8AC3E}">
        <p14:creationId xmlns:p14="http://schemas.microsoft.com/office/powerpoint/2010/main" val="2410488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Kerze, Licht, Design enthält.&#10;&#10;Automatisch generierte Beschreibung">
            <a:extLst>
              <a:ext uri="{FF2B5EF4-FFF2-40B4-BE49-F238E27FC236}">
                <a16:creationId xmlns:a16="http://schemas.microsoft.com/office/drawing/2014/main" id="{DDEF383D-6740-D291-1806-3BBCBADF26AA}"/>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r="-2" b="2800"/>
          <a:stretch/>
        </p:blipFill>
        <p:spPr>
          <a:xfrm>
            <a:off x="457850" y="379444"/>
            <a:ext cx="6678117" cy="6490996"/>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el 1">
            <a:extLst>
              <a:ext uri="{FF2B5EF4-FFF2-40B4-BE49-F238E27FC236}">
                <a16:creationId xmlns:a16="http://schemas.microsoft.com/office/drawing/2014/main" id="{8BF87E3A-3F79-9E1E-CD09-10F4D98E2268}"/>
              </a:ext>
            </a:extLst>
          </p:cNvPr>
          <p:cNvSpPr>
            <a:spLocks noGrp="1"/>
          </p:cNvSpPr>
          <p:nvPr>
            <p:ph type="title"/>
          </p:nvPr>
        </p:nvSpPr>
        <p:spPr>
          <a:xfrm>
            <a:off x="5933208" y="681036"/>
            <a:ext cx="5572992" cy="1916505"/>
          </a:xfrm>
        </p:spPr>
        <p:txBody>
          <a:bodyPr>
            <a:normAutofit/>
          </a:bodyPr>
          <a:lstStyle/>
          <a:p>
            <a:r>
              <a:rPr lang="de-DE" dirty="0"/>
              <a:t>Abrechnung</a:t>
            </a:r>
          </a:p>
        </p:txBody>
      </p:sp>
      <p:sp>
        <p:nvSpPr>
          <p:cNvPr id="18" name="Freeform: Shape 17">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44F49E87-DD90-CE90-D249-974BE2AC1D3F}"/>
              </a:ext>
            </a:extLst>
          </p:cNvPr>
          <p:cNvSpPr>
            <a:spLocks noGrp="1"/>
          </p:cNvSpPr>
          <p:nvPr>
            <p:ph idx="1"/>
          </p:nvPr>
        </p:nvSpPr>
        <p:spPr>
          <a:xfrm>
            <a:off x="8287138" y="4149182"/>
            <a:ext cx="3447012" cy="783551"/>
          </a:xfrm>
        </p:spPr>
        <p:txBody>
          <a:bodyPr>
            <a:normAutofit/>
          </a:bodyPr>
          <a:lstStyle/>
          <a:p>
            <a:pPr marL="0" indent="0">
              <a:buNone/>
            </a:pPr>
            <a:r>
              <a:rPr lang="en-US" sz="2000" dirty="0"/>
              <a:t>And the winner is…</a:t>
            </a:r>
          </a:p>
        </p:txBody>
      </p:sp>
      <p:grpSp>
        <p:nvGrpSpPr>
          <p:cNvPr id="20" name="Group 19">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1" name="Group 20">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3" name="Straight Connector 22">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Oval 21">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286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45D307FA-6EBE-462C-99A2-25512D13E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AF34AB-AE16-45B5-ABC1-801F06223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Uhr, Text, Handschrift, Schrift enthält.&#10;&#10;Automatisch generierte Beschreibung">
            <a:extLst>
              <a:ext uri="{FF2B5EF4-FFF2-40B4-BE49-F238E27FC236}">
                <a16:creationId xmlns:a16="http://schemas.microsoft.com/office/drawing/2014/main" id="{93355380-1B8E-0890-3338-0F3F359A7B26}"/>
              </a:ext>
            </a:extLst>
          </p:cNvPr>
          <p:cNvPicPr>
            <a:picLocks noGrp="1" noChangeAspect="1"/>
          </p:cNvPicPr>
          <p:nvPr>
            <p:ph idx="1"/>
          </p:nvPr>
        </p:nvPicPr>
        <p:blipFill rotWithShape="1">
          <a:blip r:embed="rId4">
            <a:alphaModFix amt="84000"/>
            <a:extLst>
              <a:ext uri="{28A0092B-C50C-407E-A947-70E740481C1C}">
                <a14:useLocalDpi xmlns:a14="http://schemas.microsoft.com/office/drawing/2010/main" val="0"/>
              </a:ext>
            </a:extLst>
          </a:blip>
          <a:srcRect t="3268" b="6732"/>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7B20F68C-33F0-439B-8625-CDC2BA676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29944" y="729943"/>
            <a:ext cx="6858000" cy="5398113"/>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2" name="Group 21">
            <a:extLst>
              <a:ext uri="{FF2B5EF4-FFF2-40B4-BE49-F238E27FC236}">
                <a16:creationId xmlns:a16="http://schemas.microsoft.com/office/drawing/2014/main" id="{EA453187-2CF0-46A9-AA9B-8918BA68D0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3" name="Group 22">
              <a:extLst>
                <a:ext uri="{FF2B5EF4-FFF2-40B4-BE49-F238E27FC236}">
                  <a16:creationId xmlns:a16="http://schemas.microsoft.com/office/drawing/2014/main" id="{16B33614-B2DD-490C-BEA3-564129B6AA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5" name="Straight Connector 24">
                <a:extLst>
                  <a:ext uri="{FF2B5EF4-FFF2-40B4-BE49-F238E27FC236}">
                    <a16:creationId xmlns:a16="http://schemas.microsoft.com/office/drawing/2014/main" id="{BA8B0DBA-6761-4CDC-8B71-C1594FC5B0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A15258-2360-45C1-8DBA-ACD6A10026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4" name="Oval 23">
              <a:extLst>
                <a:ext uri="{FF2B5EF4-FFF2-40B4-BE49-F238E27FC236}">
                  <a16:creationId xmlns:a16="http://schemas.microsoft.com/office/drawing/2014/main" id="{0AE5B18B-E1A6-4A04-86B9-294AC2BCF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6329417"/>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65" name="Group 64">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67" name="Straight Connector 66">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Oval 65">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0" name="Rectangle 69">
            <a:extLst>
              <a:ext uri="{FF2B5EF4-FFF2-40B4-BE49-F238E27FC236}">
                <a16:creationId xmlns:a16="http://schemas.microsoft.com/office/drawing/2014/main" id="{6EC49324-175D-4E20-91E5-00C1A73EE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107136E1-9BE5-4836-91B1-339FADD0A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206">
            <a:off x="6298109" y="251926"/>
            <a:ext cx="5464603" cy="6273260"/>
          </a:xfrm>
          <a:custGeom>
            <a:avLst/>
            <a:gdLst>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0 w 5561668"/>
              <a:gd name="connsiteY8" fmla="*/ 214890 h 6385757"/>
              <a:gd name="connsiteX9" fmla="*/ 500067 w 5561668"/>
              <a:gd name="connsiteY9" fmla="*/ 21489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500067 w 5561668"/>
              <a:gd name="connsiteY9" fmla="*/ 214890 h 6385757"/>
              <a:gd name="connsiteX10" fmla="*/ 515049 w 5561668"/>
              <a:gd name="connsiteY10" fmla="*/ 0 h 6385757"/>
              <a:gd name="connsiteX0" fmla="*/ 515049 w 5561668"/>
              <a:gd name="connsiteY0" fmla="*/ 0 h 6385757"/>
              <a:gd name="connsiteX1" fmla="*/ 3597254 w 5561668"/>
              <a:gd name="connsiteY1" fmla="*/ 214890 h 6385757"/>
              <a:gd name="connsiteX2" fmla="*/ 5058870 w 5561668"/>
              <a:gd name="connsiteY2" fmla="*/ 214890 h 6385757"/>
              <a:gd name="connsiteX3" fmla="*/ 5058870 w 5561668"/>
              <a:gd name="connsiteY3" fmla="*/ 316793 h 6385757"/>
              <a:gd name="connsiteX4" fmla="*/ 5561668 w 5561668"/>
              <a:gd name="connsiteY4" fmla="*/ 351848 h 6385757"/>
              <a:gd name="connsiteX5" fmla="*/ 5140987 w 5561668"/>
              <a:gd name="connsiteY5" fmla="*/ 6385757 h 6385757"/>
              <a:gd name="connsiteX6" fmla="*/ 3386661 w 5561668"/>
              <a:gd name="connsiteY6" fmla="*/ 6263446 h 6385757"/>
              <a:gd name="connsiteX7" fmla="*/ 0 w 5561668"/>
              <a:gd name="connsiteY7" fmla="*/ 6263446 h 6385757"/>
              <a:gd name="connsiteX8" fmla="*/ 29467 w 5561668"/>
              <a:gd name="connsiteY8" fmla="*/ 219667 h 6385757"/>
              <a:gd name="connsiteX9" fmla="*/ 495290 w 5561668"/>
              <a:gd name="connsiteY9" fmla="*/ 244357 h 6385757"/>
              <a:gd name="connsiteX10" fmla="*/ 515049 w 5561668"/>
              <a:gd name="connsiteY10" fmla="*/ 0 h 6385757"/>
              <a:gd name="connsiteX0" fmla="*/ 526749 w 5561668"/>
              <a:gd name="connsiteY0" fmla="*/ 0 h 6386186"/>
              <a:gd name="connsiteX1" fmla="*/ 3597254 w 5561668"/>
              <a:gd name="connsiteY1" fmla="*/ 215319 h 6386186"/>
              <a:gd name="connsiteX2" fmla="*/ 5058870 w 5561668"/>
              <a:gd name="connsiteY2" fmla="*/ 215319 h 6386186"/>
              <a:gd name="connsiteX3" fmla="*/ 5058870 w 5561668"/>
              <a:gd name="connsiteY3" fmla="*/ 317222 h 6386186"/>
              <a:gd name="connsiteX4" fmla="*/ 5561668 w 5561668"/>
              <a:gd name="connsiteY4" fmla="*/ 352277 h 6386186"/>
              <a:gd name="connsiteX5" fmla="*/ 5140987 w 5561668"/>
              <a:gd name="connsiteY5" fmla="*/ 6386186 h 6386186"/>
              <a:gd name="connsiteX6" fmla="*/ 3386661 w 5561668"/>
              <a:gd name="connsiteY6" fmla="*/ 6263875 h 6386186"/>
              <a:gd name="connsiteX7" fmla="*/ 0 w 5561668"/>
              <a:gd name="connsiteY7" fmla="*/ 6263875 h 6386186"/>
              <a:gd name="connsiteX8" fmla="*/ 29467 w 5561668"/>
              <a:gd name="connsiteY8" fmla="*/ 220096 h 6386186"/>
              <a:gd name="connsiteX9" fmla="*/ 495290 w 5561668"/>
              <a:gd name="connsiteY9" fmla="*/ 244786 h 6386186"/>
              <a:gd name="connsiteX10" fmla="*/ 526749 w 5561668"/>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5290 w 5544762"/>
              <a:gd name="connsiteY9" fmla="*/ 244786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494645 w 5544762"/>
              <a:gd name="connsiteY9" fmla="*/ 227235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9467 w 5544762"/>
              <a:gd name="connsiteY8" fmla="*/ 220096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28998 w 5544762"/>
              <a:gd name="connsiteY8" fmla="*/ 207331 h 6386186"/>
              <a:gd name="connsiteX9" fmla="*/ 510132 w 5544762"/>
              <a:gd name="connsiteY9" fmla="*/ 213887 h 6386186"/>
              <a:gd name="connsiteX10" fmla="*/ 526749 w 5544762"/>
              <a:gd name="connsiteY10" fmla="*/ 0 h 6386186"/>
              <a:gd name="connsiteX0" fmla="*/ 526749 w 5544762"/>
              <a:gd name="connsiteY0" fmla="*/ 0 h 6386186"/>
              <a:gd name="connsiteX1" fmla="*/ 3597254 w 5544762"/>
              <a:gd name="connsiteY1" fmla="*/ 215319 h 6386186"/>
              <a:gd name="connsiteX2" fmla="*/ 5058870 w 5544762"/>
              <a:gd name="connsiteY2" fmla="*/ 215319 h 6386186"/>
              <a:gd name="connsiteX3" fmla="*/ 5058870 w 5544762"/>
              <a:gd name="connsiteY3" fmla="*/ 317222 h 6386186"/>
              <a:gd name="connsiteX4" fmla="*/ 5544762 w 5544762"/>
              <a:gd name="connsiteY4" fmla="*/ 370474 h 6386186"/>
              <a:gd name="connsiteX5" fmla="*/ 5140987 w 5544762"/>
              <a:gd name="connsiteY5" fmla="*/ 6386186 h 6386186"/>
              <a:gd name="connsiteX6" fmla="*/ 3386661 w 5544762"/>
              <a:gd name="connsiteY6" fmla="*/ 6263875 h 6386186"/>
              <a:gd name="connsiteX7" fmla="*/ 0 w 5544762"/>
              <a:gd name="connsiteY7" fmla="*/ 6263875 h 6386186"/>
              <a:gd name="connsiteX8" fmla="*/ 19425 w 5544762"/>
              <a:gd name="connsiteY8" fmla="*/ 207682 h 6386186"/>
              <a:gd name="connsiteX9" fmla="*/ 510132 w 5544762"/>
              <a:gd name="connsiteY9" fmla="*/ 213887 h 6386186"/>
              <a:gd name="connsiteX10" fmla="*/ 526749 w 5544762"/>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402266 w 5560367"/>
              <a:gd name="connsiteY6" fmla="*/ 6263875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2354 w 5560367"/>
              <a:gd name="connsiteY0" fmla="*/ 0 h 6386186"/>
              <a:gd name="connsiteX1" fmla="*/ 3612859 w 5560367"/>
              <a:gd name="connsiteY1" fmla="*/ 215319 h 6386186"/>
              <a:gd name="connsiteX2" fmla="*/ 5074475 w 5560367"/>
              <a:gd name="connsiteY2" fmla="*/ 215319 h 6386186"/>
              <a:gd name="connsiteX3" fmla="*/ 5074475 w 5560367"/>
              <a:gd name="connsiteY3" fmla="*/ 317222 h 6386186"/>
              <a:gd name="connsiteX4" fmla="*/ 5560367 w 5560367"/>
              <a:gd name="connsiteY4" fmla="*/ 370474 h 6386186"/>
              <a:gd name="connsiteX5" fmla="*/ 5156592 w 5560367"/>
              <a:gd name="connsiteY5" fmla="*/ 6386186 h 6386186"/>
              <a:gd name="connsiteX6" fmla="*/ 3399894 w 5560367"/>
              <a:gd name="connsiteY6" fmla="*/ 6286330 h 6386186"/>
              <a:gd name="connsiteX7" fmla="*/ 0 w 5560367"/>
              <a:gd name="connsiteY7" fmla="*/ 6274035 h 6386186"/>
              <a:gd name="connsiteX8" fmla="*/ 35030 w 5560367"/>
              <a:gd name="connsiteY8" fmla="*/ 207682 h 6386186"/>
              <a:gd name="connsiteX9" fmla="*/ 525737 w 5560367"/>
              <a:gd name="connsiteY9" fmla="*/ 213887 h 6386186"/>
              <a:gd name="connsiteX10" fmla="*/ 542354 w 5560367"/>
              <a:gd name="connsiteY10" fmla="*/ 0 h 6386186"/>
              <a:gd name="connsiteX0" fmla="*/ 544959 w 5562972"/>
              <a:gd name="connsiteY0" fmla="*/ 0 h 6386186"/>
              <a:gd name="connsiteX1" fmla="*/ 3615464 w 5562972"/>
              <a:gd name="connsiteY1" fmla="*/ 215319 h 6386186"/>
              <a:gd name="connsiteX2" fmla="*/ 5077080 w 5562972"/>
              <a:gd name="connsiteY2" fmla="*/ 215319 h 6386186"/>
              <a:gd name="connsiteX3" fmla="*/ 5077080 w 5562972"/>
              <a:gd name="connsiteY3" fmla="*/ 317222 h 6386186"/>
              <a:gd name="connsiteX4" fmla="*/ 5562972 w 5562972"/>
              <a:gd name="connsiteY4" fmla="*/ 370474 h 6386186"/>
              <a:gd name="connsiteX5" fmla="*/ 5159197 w 5562972"/>
              <a:gd name="connsiteY5" fmla="*/ 6386186 h 6386186"/>
              <a:gd name="connsiteX6" fmla="*/ 3402499 w 5562972"/>
              <a:gd name="connsiteY6" fmla="*/ 6286330 h 6386186"/>
              <a:gd name="connsiteX7" fmla="*/ 0 w 5562972"/>
              <a:gd name="connsiteY7" fmla="*/ 6290108 h 6386186"/>
              <a:gd name="connsiteX8" fmla="*/ 37635 w 5562972"/>
              <a:gd name="connsiteY8" fmla="*/ 207682 h 6386186"/>
              <a:gd name="connsiteX9" fmla="*/ 528342 w 5562972"/>
              <a:gd name="connsiteY9" fmla="*/ 213887 h 6386186"/>
              <a:gd name="connsiteX10" fmla="*/ 544959 w 5562972"/>
              <a:gd name="connsiteY10" fmla="*/ 0 h 638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62972" h="6386186">
                <a:moveTo>
                  <a:pt x="544959" y="0"/>
                </a:moveTo>
                <a:lnTo>
                  <a:pt x="3615464" y="215319"/>
                </a:lnTo>
                <a:lnTo>
                  <a:pt x="5077080" y="215319"/>
                </a:lnTo>
                <a:lnTo>
                  <a:pt x="5077080" y="317222"/>
                </a:lnTo>
                <a:lnTo>
                  <a:pt x="5562972" y="370474"/>
                </a:lnTo>
                <a:lnTo>
                  <a:pt x="5159197" y="6386186"/>
                </a:lnTo>
                <a:lnTo>
                  <a:pt x="3402499" y="6286330"/>
                </a:lnTo>
                <a:lnTo>
                  <a:pt x="0" y="6290108"/>
                </a:lnTo>
                <a:lnTo>
                  <a:pt x="37635" y="207682"/>
                </a:lnTo>
                <a:lnTo>
                  <a:pt x="528342" y="213887"/>
                </a:lnTo>
                <a:lnTo>
                  <a:pt x="544959"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2E4E6E-CB3A-47BF-ACA6-F9D156916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33430">
            <a:off x="6267202" y="269844"/>
            <a:ext cx="5523774" cy="6254109"/>
          </a:xfrm>
          <a:custGeom>
            <a:avLst/>
            <a:gdLst>
              <a:gd name="connsiteX0" fmla="*/ 872417 w 5623208"/>
              <a:gd name="connsiteY0" fmla="*/ 0 h 6366690"/>
              <a:gd name="connsiteX1" fmla="*/ 3697815 w 5623208"/>
              <a:gd name="connsiteY1" fmla="*/ 355576 h 6366690"/>
              <a:gd name="connsiteX2" fmla="*/ 3785655 w 5623208"/>
              <a:gd name="connsiteY2" fmla="*/ 366401 h 6366690"/>
              <a:gd name="connsiteX3" fmla="*/ 4684791 w 5623208"/>
              <a:gd name="connsiteY3" fmla="*/ 424273 h 6366690"/>
              <a:gd name="connsiteX4" fmla="*/ 5106555 w 5623208"/>
              <a:gd name="connsiteY4" fmla="*/ 446617 h 6366690"/>
              <a:gd name="connsiteX5" fmla="*/ 5138062 w 5623208"/>
              <a:gd name="connsiteY5" fmla="*/ 470471 h 6366690"/>
              <a:gd name="connsiteX6" fmla="*/ 5136057 w 5623208"/>
              <a:gd name="connsiteY6" fmla="*/ 505207 h 6366690"/>
              <a:gd name="connsiteX7" fmla="*/ 5139359 w 5623208"/>
              <a:gd name="connsiteY7" fmla="*/ 507086 h 6366690"/>
              <a:gd name="connsiteX8" fmla="*/ 5157923 w 5623208"/>
              <a:gd name="connsiteY8" fmla="*/ 541629 h 6366690"/>
              <a:gd name="connsiteX9" fmla="*/ 5157276 w 5623208"/>
              <a:gd name="connsiteY9" fmla="*/ 543250 h 6366690"/>
              <a:gd name="connsiteX10" fmla="*/ 5593437 w 5623208"/>
              <a:gd name="connsiteY10" fmla="*/ 600433 h 6366690"/>
              <a:gd name="connsiteX11" fmla="*/ 5623208 w 5623208"/>
              <a:gd name="connsiteY11" fmla="*/ 626421 h 6366690"/>
              <a:gd name="connsiteX12" fmla="*/ 5618792 w 5623208"/>
              <a:gd name="connsiteY12" fmla="*/ 660933 h 6366690"/>
              <a:gd name="connsiteX13" fmla="*/ 5621956 w 5623208"/>
              <a:gd name="connsiteY13" fmla="*/ 663037 h 6366690"/>
              <a:gd name="connsiteX14" fmla="*/ 5590155 w 5623208"/>
              <a:gd name="connsiteY14" fmla="*/ 884737 h 6366690"/>
              <a:gd name="connsiteX15" fmla="*/ 5585890 w 5623208"/>
              <a:gd name="connsiteY15" fmla="*/ 935343 h 6366690"/>
              <a:gd name="connsiteX16" fmla="*/ 5580230 w 5623208"/>
              <a:gd name="connsiteY16" fmla="*/ 966164 h 6366690"/>
              <a:gd name="connsiteX17" fmla="*/ 5579158 w 5623208"/>
              <a:gd name="connsiteY17" fmla="*/ 970674 h 6366690"/>
              <a:gd name="connsiteX18" fmla="*/ 5546957 w 5623208"/>
              <a:gd name="connsiteY18" fmla="*/ 1222322 h 6366690"/>
              <a:gd name="connsiteX19" fmla="*/ 5548520 w 5623208"/>
              <a:gd name="connsiteY19" fmla="*/ 1227732 h 6366690"/>
              <a:gd name="connsiteX20" fmla="*/ 5526359 w 5623208"/>
              <a:gd name="connsiteY20" fmla="*/ 1383280 h 6366690"/>
              <a:gd name="connsiteX21" fmla="*/ 5528633 w 5623208"/>
              <a:gd name="connsiteY21" fmla="*/ 1384426 h 6366690"/>
              <a:gd name="connsiteX22" fmla="*/ 5530523 w 5623208"/>
              <a:gd name="connsiteY22" fmla="*/ 1424237 h 6366690"/>
              <a:gd name="connsiteX23" fmla="*/ 5517617 w 5623208"/>
              <a:gd name="connsiteY23" fmla="*/ 1531388 h 6366690"/>
              <a:gd name="connsiteX24" fmla="*/ 5513063 w 5623208"/>
              <a:gd name="connsiteY24" fmla="*/ 1595000 h 6366690"/>
              <a:gd name="connsiteX25" fmla="*/ 5516308 w 5623208"/>
              <a:gd name="connsiteY25" fmla="*/ 1618384 h 6366690"/>
              <a:gd name="connsiteX26" fmla="*/ 5523443 w 5623208"/>
              <a:gd name="connsiteY26" fmla="*/ 1709522 h 6366690"/>
              <a:gd name="connsiteX27" fmla="*/ 5522189 w 5623208"/>
              <a:gd name="connsiteY27" fmla="*/ 1764506 h 6366690"/>
              <a:gd name="connsiteX28" fmla="*/ 5518638 w 5623208"/>
              <a:gd name="connsiteY28" fmla="*/ 1801139 h 6366690"/>
              <a:gd name="connsiteX29" fmla="*/ 5504429 w 5623208"/>
              <a:gd name="connsiteY29" fmla="*/ 1849233 h 6366690"/>
              <a:gd name="connsiteX30" fmla="*/ 5507809 w 5623208"/>
              <a:gd name="connsiteY30" fmla="*/ 1853795 h 6366690"/>
              <a:gd name="connsiteX31" fmla="*/ 5510038 w 5623208"/>
              <a:gd name="connsiteY31" fmla="*/ 1868006 h 6366690"/>
              <a:gd name="connsiteX32" fmla="*/ 5488584 w 5623208"/>
              <a:gd name="connsiteY32" fmla="*/ 1933202 h 6366690"/>
              <a:gd name="connsiteX33" fmla="*/ 5470690 w 5623208"/>
              <a:gd name="connsiteY33" fmla="*/ 2012779 h 6366690"/>
              <a:gd name="connsiteX34" fmla="*/ 5464354 w 5623208"/>
              <a:gd name="connsiteY34" fmla="*/ 2024356 h 6366690"/>
              <a:gd name="connsiteX35" fmla="*/ 5442604 w 5623208"/>
              <a:gd name="connsiteY35" fmla="*/ 2101880 h 6366690"/>
              <a:gd name="connsiteX36" fmla="*/ 5437204 w 5623208"/>
              <a:gd name="connsiteY36" fmla="*/ 2182873 h 6366690"/>
              <a:gd name="connsiteX37" fmla="*/ 5421618 w 5623208"/>
              <a:gd name="connsiteY37" fmla="*/ 2220054 h 6366690"/>
              <a:gd name="connsiteX38" fmla="*/ 5419286 w 5623208"/>
              <a:gd name="connsiteY38" fmla="*/ 2220029 h 6366690"/>
              <a:gd name="connsiteX39" fmla="*/ 5398133 w 5623208"/>
              <a:gd name="connsiteY39" fmla="*/ 2385341 h 6366690"/>
              <a:gd name="connsiteX40" fmla="*/ 5406093 w 5623208"/>
              <a:gd name="connsiteY40" fmla="*/ 2412393 h 6366690"/>
              <a:gd name="connsiteX41" fmla="*/ 5404840 w 5623208"/>
              <a:gd name="connsiteY41" fmla="*/ 2467379 h 6366690"/>
              <a:gd name="connsiteX42" fmla="*/ 5387079 w 5623208"/>
              <a:gd name="connsiteY42" fmla="*/ 2552105 h 6366690"/>
              <a:gd name="connsiteX43" fmla="*/ 5390460 w 5623208"/>
              <a:gd name="connsiteY43" fmla="*/ 2556667 h 6366690"/>
              <a:gd name="connsiteX44" fmla="*/ 5392688 w 5623208"/>
              <a:gd name="connsiteY44" fmla="*/ 2570878 h 6366690"/>
              <a:gd name="connsiteX45" fmla="*/ 5371234 w 5623208"/>
              <a:gd name="connsiteY45" fmla="*/ 2636075 h 6366690"/>
              <a:gd name="connsiteX46" fmla="*/ 5359196 w 5623208"/>
              <a:gd name="connsiteY46" fmla="*/ 2689610 h 6366690"/>
              <a:gd name="connsiteX47" fmla="*/ 5215593 w 5623208"/>
              <a:gd name="connsiteY47" fmla="*/ 3838038 h 6366690"/>
              <a:gd name="connsiteX48" fmla="*/ 5181878 w 5623208"/>
              <a:gd name="connsiteY48" fmla="*/ 4113853 h 6366690"/>
              <a:gd name="connsiteX49" fmla="*/ 5157000 w 5623208"/>
              <a:gd name="connsiteY49" fmla="*/ 4290549 h 6366690"/>
              <a:gd name="connsiteX50" fmla="*/ 4929971 w 5623208"/>
              <a:gd name="connsiteY50" fmla="*/ 6072079 h 6366690"/>
              <a:gd name="connsiteX51" fmla="*/ 4933151 w 5623208"/>
              <a:gd name="connsiteY51" fmla="*/ 6112553 h 6366690"/>
              <a:gd name="connsiteX52" fmla="*/ 4926630 w 5623208"/>
              <a:gd name="connsiteY52" fmla="*/ 6185986 h 6366690"/>
              <a:gd name="connsiteX53" fmla="*/ 4906534 w 5623208"/>
              <a:gd name="connsiteY53" fmla="*/ 6296229 h 6366690"/>
              <a:gd name="connsiteX54" fmla="*/ 4908381 w 5623208"/>
              <a:gd name="connsiteY54" fmla="*/ 6317640 h 6366690"/>
              <a:gd name="connsiteX55" fmla="*/ 4892435 w 5623208"/>
              <a:gd name="connsiteY55" fmla="*/ 6366690 h 6366690"/>
              <a:gd name="connsiteX56" fmla="*/ 3556971 w 5623208"/>
              <a:gd name="connsiteY56" fmla="*/ 6192741 h 6366690"/>
              <a:gd name="connsiteX57" fmla="*/ 3371058 w 5623208"/>
              <a:gd name="connsiteY57" fmla="*/ 6167768 h 6366690"/>
              <a:gd name="connsiteX58" fmla="*/ 0 w 5623208"/>
              <a:gd name="connsiteY58" fmla="*/ 5980367 h 6366690"/>
              <a:gd name="connsiteX59" fmla="*/ 101274 w 5623208"/>
              <a:gd name="connsiteY59" fmla="*/ 4376215 h 6366690"/>
              <a:gd name="connsiteX60" fmla="*/ 355207 w 5623208"/>
              <a:gd name="connsiteY60" fmla="*/ 175988 h 6366690"/>
              <a:gd name="connsiteX61" fmla="*/ 742771 w 5623208"/>
              <a:gd name="connsiteY61" fmla="*/ 202473 h 6366690"/>
              <a:gd name="connsiteX62" fmla="*/ 845164 w 5623208"/>
              <a:gd name="connsiteY62" fmla="*/ 208472 h 636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23208" h="6366690">
                <a:moveTo>
                  <a:pt x="872417" y="0"/>
                </a:moveTo>
                <a:cubicBezTo>
                  <a:pt x="1167962" y="48421"/>
                  <a:pt x="2735727" y="237364"/>
                  <a:pt x="3697815" y="355576"/>
                </a:cubicBezTo>
                <a:lnTo>
                  <a:pt x="3785655" y="366401"/>
                </a:lnTo>
                <a:lnTo>
                  <a:pt x="4684791" y="424273"/>
                </a:lnTo>
                <a:lnTo>
                  <a:pt x="5106555" y="446617"/>
                </a:lnTo>
                <a:lnTo>
                  <a:pt x="5138062" y="470471"/>
                </a:lnTo>
                <a:cubicBezTo>
                  <a:pt x="5137394" y="482050"/>
                  <a:pt x="5136725" y="493628"/>
                  <a:pt x="5136057" y="505207"/>
                </a:cubicBezTo>
                <a:lnTo>
                  <a:pt x="5139359" y="507086"/>
                </a:lnTo>
                <a:cubicBezTo>
                  <a:pt x="5150206" y="508953"/>
                  <a:pt x="5160602" y="494702"/>
                  <a:pt x="5157923" y="541629"/>
                </a:cubicBezTo>
                <a:lnTo>
                  <a:pt x="5157276" y="543250"/>
                </a:lnTo>
                <a:lnTo>
                  <a:pt x="5593437" y="600433"/>
                </a:lnTo>
                <a:lnTo>
                  <a:pt x="5623208" y="626421"/>
                </a:lnTo>
                <a:cubicBezTo>
                  <a:pt x="5621737" y="637925"/>
                  <a:pt x="5620265" y="649429"/>
                  <a:pt x="5618792" y="660933"/>
                </a:cubicBezTo>
                <a:lnTo>
                  <a:pt x="5621956" y="663037"/>
                </a:lnTo>
                <a:cubicBezTo>
                  <a:pt x="5617183" y="700337"/>
                  <a:pt x="5596165" y="839353"/>
                  <a:pt x="5590155" y="884737"/>
                </a:cubicBezTo>
                <a:cubicBezTo>
                  <a:pt x="5588733" y="901605"/>
                  <a:pt x="5587312" y="918475"/>
                  <a:pt x="5585890" y="935343"/>
                </a:cubicBezTo>
                <a:cubicBezTo>
                  <a:pt x="5585210" y="940697"/>
                  <a:pt x="5583175" y="952102"/>
                  <a:pt x="5580230" y="966164"/>
                </a:cubicBezTo>
                <a:lnTo>
                  <a:pt x="5579158" y="970674"/>
                </a:lnTo>
                <a:lnTo>
                  <a:pt x="5546957" y="1222322"/>
                </a:lnTo>
                <a:lnTo>
                  <a:pt x="5548520" y="1227732"/>
                </a:lnTo>
                <a:cubicBezTo>
                  <a:pt x="5545087" y="1254558"/>
                  <a:pt x="5529673" y="1357165"/>
                  <a:pt x="5526359" y="1383280"/>
                </a:cubicBezTo>
                <a:lnTo>
                  <a:pt x="5528633" y="1384426"/>
                </a:lnTo>
                <a:cubicBezTo>
                  <a:pt x="5529773" y="1391478"/>
                  <a:pt x="5532358" y="1399744"/>
                  <a:pt x="5530523" y="1424237"/>
                </a:cubicBezTo>
                <a:cubicBezTo>
                  <a:pt x="5516226" y="1453180"/>
                  <a:pt x="5536447" y="1495549"/>
                  <a:pt x="5517617" y="1531388"/>
                </a:cubicBezTo>
                <a:cubicBezTo>
                  <a:pt x="5512467" y="1544691"/>
                  <a:pt x="5507400" y="1586619"/>
                  <a:pt x="5513063" y="1595000"/>
                </a:cubicBezTo>
                <a:cubicBezTo>
                  <a:pt x="5513370" y="1603836"/>
                  <a:pt x="5509660" y="1613865"/>
                  <a:pt x="5516308" y="1618384"/>
                </a:cubicBezTo>
                <a:cubicBezTo>
                  <a:pt x="5518038" y="1637471"/>
                  <a:pt x="5522462" y="1685169"/>
                  <a:pt x="5523443" y="1709522"/>
                </a:cubicBezTo>
                <a:lnTo>
                  <a:pt x="5522189" y="1764506"/>
                </a:lnTo>
                <a:cubicBezTo>
                  <a:pt x="5521005" y="1776717"/>
                  <a:pt x="5519821" y="1788928"/>
                  <a:pt x="5518638" y="1801139"/>
                </a:cubicBezTo>
                <a:cubicBezTo>
                  <a:pt x="5515678" y="1815261"/>
                  <a:pt x="5506233" y="1840457"/>
                  <a:pt x="5504429" y="1849233"/>
                </a:cubicBezTo>
                <a:cubicBezTo>
                  <a:pt x="5505712" y="1850428"/>
                  <a:pt x="5506853" y="1851964"/>
                  <a:pt x="5507809" y="1853795"/>
                </a:cubicBezTo>
                <a:lnTo>
                  <a:pt x="5510038" y="1868006"/>
                </a:lnTo>
                <a:lnTo>
                  <a:pt x="5488584" y="1933202"/>
                </a:lnTo>
                <a:lnTo>
                  <a:pt x="5470690" y="2012779"/>
                </a:lnTo>
                <a:lnTo>
                  <a:pt x="5464354" y="2024356"/>
                </a:lnTo>
                <a:cubicBezTo>
                  <a:pt x="5455563" y="2051479"/>
                  <a:pt x="5456747" y="2085645"/>
                  <a:pt x="5442604" y="2101880"/>
                </a:cubicBezTo>
                <a:cubicBezTo>
                  <a:pt x="5440805" y="2128877"/>
                  <a:pt x="5439003" y="2155876"/>
                  <a:pt x="5437204" y="2182873"/>
                </a:cubicBezTo>
                <a:cubicBezTo>
                  <a:pt x="5421024" y="2178161"/>
                  <a:pt x="5425245" y="2210396"/>
                  <a:pt x="5421618" y="2220054"/>
                </a:cubicBezTo>
                <a:lnTo>
                  <a:pt x="5419286" y="2220029"/>
                </a:lnTo>
                <a:lnTo>
                  <a:pt x="5398133" y="2385341"/>
                </a:lnTo>
                <a:lnTo>
                  <a:pt x="5406093" y="2412393"/>
                </a:lnTo>
                <a:cubicBezTo>
                  <a:pt x="5405674" y="2430722"/>
                  <a:pt x="5405258" y="2449050"/>
                  <a:pt x="5404840" y="2467379"/>
                </a:cubicBezTo>
                <a:cubicBezTo>
                  <a:pt x="5401672" y="2490664"/>
                  <a:pt x="5389477" y="2537223"/>
                  <a:pt x="5387079" y="2552105"/>
                </a:cubicBezTo>
                <a:cubicBezTo>
                  <a:pt x="5388363" y="2553300"/>
                  <a:pt x="5389503" y="2554836"/>
                  <a:pt x="5390460" y="2556667"/>
                </a:cubicBezTo>
                <a:lnTo>
                  <a:pt x="5392688" y="2570878"/>
                </a:lnTo>
                <a:lnTo>
                  <a:pt x="5371234" y="2636075"/>
                </a:lnTo>
                <a:lnTo>
                  <a:pt x="5359196" y="2689610"/>
                </a:lnTo>
                <a:cubicBezTo>
                  <a:pt x="5311328" y="3072419"/>
                  <a:pt x="5246074" y="3459592"/>
                  <a:pt x="5215593" y="3838038"/>
                </a:cubicBezTo>
                <a:cubicBezTo>
                  <a:pt x="5206276" y="3923698"/>
                  <a:pt x="5191193" y="4028192"/>
                  <a:pt x="5181878" y="4113853"/>
                </a:cubicBezTo>
                <a:cubicBezTo>
                  <a:pt x="5189776" y="4107916"/>
                  <a:pt x="5166635" y="4270998"/>
                  <a:pt x="5157000" y="4290549"/>
                </a:cubicBezTo>
                <a:lnTo>
                  <a:pt x="4929971" y="6072079"/>
                </a:lnTo>
                <a:lnTo>
                  <a:pt x="4933151" y="6112553"/>
                </a:lnTo>
                <a:cubicBezTo>
                  <a:pt x="4939075" y="6121643"/>
                  <a:pt x="4931067" y="6155374"/>
                  <a:pt x="4926630" y="6185986"/>
                </a:cubicBezTo>
                <a:cubicBezTo>
                  <a:pt x="4922193" y="6216598"/>
                  <a:pt x="4912105" y="6271501"/>
                  <a:pt x="4906534" y="6296229"/>
                </a:cubicBezTo>
                <a:lnTo>
                  <a:pt x="4908381" y="6317640"/>
                </a:lnTo>
                <a:cubicBezTo>
                  <a:pt x="4905499" y="6340266"/>
                  <a:pt x="4899040" y="6341266"/>
                  <a:pt x="4892435" y="6366690"/>
                </a:cubicBezTo>
                <a:cubicBezTo>
                  <a:pt x="4839785" y="6364119"/>
                  <a:pt x="4290536" y="6291190"/>
                  <a:pt x="3556971" y="6192741"/>
                </a:cubicBezTo>
                <a:lnTo>
                  <a:pt x="3371058" y="6167768"/>
                </a:lnTo>
                <a:lnTo>
                  <a:pt x="0" y="5980367"/>
                </a:lnTo>
                <a:lnTo>
                  <a:pt x="101274" y="4376215"/>
                </a:lnTo>
                <a:lnTo>
                  <a:pt x="355207" y="175988"/>
                </a:lnTo>
                <a:cubicBezTo>
                  <a:pt x="424022" y="182392"/>
                  <a:pt x="560944" y="191548"/>
                  <a:pt x="742771" y="202473"/>
                </a:cubicBezTo>
                <a:lnTo>
                  <a:pt x="845164" y="208472"/>
                </a:lnTo>
                <a:close/>
              </a:path>
            </a:pathLst>
          </a:cu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nhaltsplatzhalter 4" descr="Ein Bild, das Cartoon, Text, Animierter Cartoon, Animation enthält.&#10;&#10;Automatisch generierte Beschreibung">
            <a:extLst>
              <a:ext uri="{FF2B5EF4-FFF2-40B4-BE49-F238E27FC236}">
                <a16:creationId xmlns:a16="http://schemas.microsoft.com/office/drawing/2014/main" id="{1AA5A02E-7802-9360-12E9-8AC3C00A80A3}"/>
              </a:ext>
            </a:extLst>
          </p:cNvPr>
          <p:cNvPicPr>
            <a:picLocks noGrp="1" noChangeAspect="1"/>
          </p:cNvPicPr>
          <p:nvPr>
            <p:ph idx="1"/>
          </p:nvPr>
        </p:nvPicPr>
        <p:blipFill rotWithShape="1">
          <a:blip r:embed="rId3">
            <a:alphaModFix amt="83000"/>
            <a:extLst>
              <a:ext uri="{28A0092B-C50C-407E-A947-70E740481C1C}">
                <a14:useLocalDpi xmlns:a14="http://schemas.microsoft.com/office/drawing/2010/main" val="0"/>
              </a:ext>
            </a:extLst>
          </a:blip>
          <a:srcRect t="10646" b="5827"/>
          <a:stretch/>
        </p:blipFill>
        <p:spPr>
          <a:xfrm rot="256279">
            <a:off x="6352738" y="454814"/>
            <a:ext cx="5199578" cy="5929095"/>
          </a:xfrm>
          <a:custGeom>
            <a:avLst/>
            <a:gdLst/>
            <a:ahLst/>
            <a:cxnLst/>
            <a:rect l="l" t="t" r="r" b="b"/>
            <a:pathLst>
              <a:path w="5293176" h="6035825">
                <a:moveTo>
                  <a:pt x="498427" y="0"/>
                </a:moveTo>
                <a:cubicBezTo>
                  <a:pt x="797211" y="20493"/>
                  <a:pt x="2375785" y="61586"/>
                  <a:pt x="3344719" y="89057"/>
                </a:cubicBezTo>
                <a:lnTo>
                  <a:pt x="3433187" y="91598"/>
                </a:lnTo>
                <a:lnTo>
                  <a:pt x="4333788" y="64898"/>
                </a:lnTo>
                <a:lnTo>
                  <a:pt x="4755789" y="47593"/>
                </a:lnTo>
                <a:lnTo>
                  <a:pt x="4789394" y="68387"/>
                </a:lnTo>
                <a:cubicBezTo>
                  <a:pt x="4789815" y="79978"/>
                  <a:pt x="4790234" y="91567"/>
                  <a:pt x="4790655" y="103158"/>
                </a:cubicBezTo>
                <a:lnTo>
                  <a:pt x="4794119" y="104719"/>
                </a:lnTo>
                <a:cubicBezTo>
                  <a:pt x="4805093" y="105561"/>
                  <a:pt x="4814107" y="90398"/>
                  <a:pt x="4815840" y="137369"/>
                </a:cubicBezTo>
                <a:lnTo>
                  <a:pt x="4815348" y="139044"/>
                </a:lnTo>
                <a:lnTo>
                  <a:pt x="5254949" y="155074"/>
                </a:lnTo>
                <a:lnTo>
                  <a:pt x="5287026" y="178155"/>
                </a:lnTo>
                <a:cubicBezTo>
                  <a:pt x="5286640" y="189747"/>
                  <a:pt x="5286254" y="201338"/>
                  <a:pt x="5285866" y="212929"/>
                </a:cubicBezTo>
                <a:lnTo>
                  <a:pt x="5289213" y="214727"/>
                </a:lnTo>
                <a:cubicBezTo>
                  <a:pt x="5287959" y="252311"/>
                  <a:pt x="5280070" y="392685"/>
                  <a:pt x="5278342" y="438433"/>
                </a:cubicBezTo>
                <a:cubicBezTo>
                  <a:pt x="5278508" y="455360"/>
                  <a:pt x="5278676" y="472288"/>
                  <a:pt x="5278842" y="489215"/>
                </a:cubicBezTo>
                <a:cubicBezTo>
                  <a:pt x="5278667" y="494610"/>
                  <a:pt x="5277710" y="506155"/>
                  <a:pt x="5276097" y="520431"/>
                </a:cubicBezTo>
                <a:lnTo>
                  <a:pt x="5275453" y="525022"/>
                </a:lnTo>
                <a:lnTo>
                  <a:pt x="5266992" y="778581"/>
                </a:lnTo>
                <a:lnTo>
                  <a:pt x="5269055" y="783820"/>
                </a:lnTo>
                <a:cubicBezTo>
                  <a:pt x="5268153" y="810850"/>
                  <a:pt x="5262429" y="914450"/>
                  <a:pt x="5261578" y="940761"/>
                </a:cubicBezTo>
                <a:lnTo>
                  <a:pt x="5263950" y="941689"/>
                </a:lnTo>
                <a:cubicBezTo>
                  <a:pt x="5265746" y="948603"/>
                  <a:pt x="5269095" y="956590"/>
                  <a:pt x="5269565" y="981147"/>
                </a:cubicBezTo>
                <a:cubicBezTo>
                  <a:pt x="5258045" y="1011303"/>
                  <a:pt x="5282150" y="1051589"/>
                  <a:pt x="5266764" y="1089036"/>
                </a:cubicBezTo>
                <a:cubicBezTo>
                  <a:pt x="5262884" y="1102764"/>
                  <a:pt x="5261771" y="1144982"/>
                  <a:pt x="5268195" y="1152795"/>
                </a:cubicBezTo>
                <a:cubicBezTo>
                  <a:pt x="5269329" y="1161563"/>
                  <a:pt x="5266576" y="1171896"/>
                  <a:pt x="5273619" y="1175772"/>
                </a:cubicBezTo>
                <a:cubicBezTo>
                  <a:pt x="5277131" y="1194612"/>
                  <a:pt x="5286008" y="1241685"/>
                  <a:pt x="5289269" y="1265839"/>
                </a:cubicBezTo>
                <a:lnTo>
                  <a:pt x="5293176" y="1320698"/>
                </a:lnTo>
                <a:cubicBezTo>
                  <a:pt x="5293143" y="1332967"/>
                  <a:pt x="5293109" y="1345235"/>
                  <a:pt x="5293076" y="1357503"/>
                </a:cubicBezTo>
                <a:cubicBezTo>
                  <a:pt x="5291453" y="1371840"/>
                  <a:pt x="5284413" y="1397811"/>
                  <a:pt x="5283440" y="1406717"/>
                </a:cubicBezTo>
                <a:cubicBezTo>
                  <a:pt x="5284829" y="1407787"/>
                  <a:pt x="5286109" y="1409209"/>
                  <a:pt x="5287233" y="1410942"/>
                </a:cubicBezTo>
                <a:lnTo>
                  <a:pt x="5290784" y="1424882"/>
                </a:lnTo>
                <a:lnTo>
                  <a:pt x="5275539" y="1491802"/>
                </a:lnTo>
                <a:lnTo>
                  <a:pt x="5265186" y="1572707"/>
                </a:lnTo>
                <a:lnTo>
                  <a:pt x="5259964" y="1584827"/>
                </a:lnTo>
                <a:cubicBezTo>
                  <a:pt x="5253755" y="1612655"/>
                  <a:pt x="5258137" y="1646559"/>
                  <a:pt x="5245579" y="1664049"/>
                </a:cubicBezTo>
                <a:cubicBezTo>
                  <a:pt x="5246320" y="1691096"/>
                  <a:pt x="5247058" y="1718145"/>
                  <a:pt x="5247798" y="1745191"/>
                </a:cubicBezTo>
                <a:cubicBezTo>
                  <a:pt x="5231248" y="1742017"/>
                  <a:pt x="5238473" y="1773714"/>
                  <a:pt x="5235767" y="1783670"/>
                </a:cubicBezTo>
                <a:lnTo>
                  <a:pt x="5233443" y="1783864"/>
                </a:lnTo>
                <a:lnTo>
                  <a:pt x="5227886" y="1950431"/>
                </a:lnTo>
                <a:lnTo>
                  <a:pt x="5238347" y="1976617"/>
                </a:lnTo>
                <a:cubicBezTo>
                  <a:pt x="5239649" y="1994905"/>
                  <a:pt x="5240954" y="2013191"/>
                  <a:pt x="5242256" y="2031478"/>
                </a:cubicBezTo>
                <a:cubicBezTo>
                  <a:pt x="5241286" y="2054958"/>
                  <a:pt x="5233511" y="2102455"/>
                  <a:pt x="5232519" y="2117497"/>
                </a:cubicBezTo>
                <a:cubicBezTo>
                  <a:pt x="5233909" y="2118566"/>
                  <a:pt x="5235188" y="2119988"/>
                  <a:pt x="5236313" y="2121722"/>
                </a:cubicBezTo>
                <a:lnTo>
                  <a:pt x="5239863" y="2135661"/>
                </a:lnTo>
                <a:lnTo>
                  <a:pt x="5224618" y="2202583"/>
                </a:lnTo>
                <a:lnTo>
                  <a:pt x="5217653" y="2257010"/>
                </a:lnTo>
                <a:cubicBezTo>
                  <a:pt x="5205894" y="2642621"/>
                  <a:pt x="5177235" y="3034207"/>
                  <a:pt x="5182377" y="3413844"/>
                </a:cubicBezTo>
                <a:cubicBezTo>
                  <a:pt x="5181134" y="3500000"/>
                  <a:pt x="5175916" y="3605448"/>
                  <a:pt x="5174675" y="3691605"/>
                </a:cubicBezTo>
                <a:cubicBezTo>
                  <a:pt x="5181981" y="3684954"/>
                  <a:pt x="5174235" y="3849487"/>
                  <a:pt x="5166476" y="3869856"/>
                </a:cubicBezTo>
                <a:lnTo>
                  <a:pt x="5107510" y="5664825"/>
                </a:lnTo>
                <a:lnTo>
                  <a:pt x="5114472" y="5704822"/>
                </a:lnTo>
                <a:cubicBezTo>
                  <a:pt x="5121222" y="5713317"/>
                  <a:pt x="5116413" y="5747650"/>
                  <a:pt x="5114866" y="5778543"/>
                </a:cubicBezTo>
                <a:cubicBezTo>
                  <a:pt x="5113319" y="5809437"/>
                  <a:pt x="5108424" y="5865044"/>
                  <a:pt x="5105196" y="5890185"/>
                </a:cubicBezTo>
                <a:lnTo>
                  <a:pt x="5109043" y="5911328"/>
                </a:lnTo>
                <a:cubicBezTo>
                  <a:pt x="5108296" y="5934125"/>
                  <a:pt x="5101959" y="5935726"/>
                  <a:pt x="5097767" y="5961658"/>
                </a:cubicBezTo>
                <a:cubicBezTo>
                  <a:pt x="5045108" y="5964035"/>
                  <a:pt x="4491440" y="5942933"/>
                  <a:pt x="3751876" y="5913708"/>
                </a:cubicBezTo>
                <a:lnTo>
                  <a:pt x="3564440" y="5906279"/>
                </a:lnTo>
                <a:lnTo>
                  <a:pt x="190663" y="6035825"/>
                </a:lnTo>
                <a:lnTo>
                  <a:pt x="141062" y="4429245"/>
                </a:lnTo>
                <a:lnTo>
                  <a:pt x="0" y="223714"/>
                </a:lnTo>
                <a:cubicBezTo>
                  <a:pt x="69112" y="223637"/>
                  <a:pt x="206289" y="219912"/>
                  <a:pt x="388339" y="213738"/>
                </a:cubicBezTo>
                <a:lnTo>
                  <a:pt x="490844" y="210109"/>
                </a:lnTo>
                <a:close/>
              </a:path>
            </a:pathLst>
          </a:custGeom>
        </p:spPr>
      </p:pic>
      <p:sp>
        <p:nvSpPr>
          <p:cNvPr id="76" name="Freeform: Shape 75">
            <a:extLst>
              <a:ext uri="{FF2B5EF4-FFF2-40B4-BE49-F238E27FC236}">
                <a16:creationId xmlns:a16="http://schemas.microsoft.com/office/drawing/2014/main" id="{80BE5544-9916-45A5-828D-778175A51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56279">
            <a:off x="6350180" y="523366"/>
            <a:ext cx="1713244" cy="5730435"/>
          </a:xfrm>
          <a:custGeom>
            <a:avLst/>
            <a:gdLst>
              <a:gd name="connsiteX0" fmla="*/ 234738 w 3482710"/>
              <a:gd name="connsiteY0" fmla="*/ 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2380 h 5817193"/>
              <a:gd name="connsiteX1" fmla="*/ 493499 w 3482710"/>
              <a:gd name="connsiteY1" fmla="*/ 0 h 5817193"/>
              <a:gd name="connsiteX2" fmla="*/ 349380 w 3482710"/>
              <a:gd name="connsiteY2" fmla="*/ 3993011 h 5817193"/>
              <a:gd name="connsiteX3" fmla="*/ 298733 w 3482710"/>
              <a:gd name="connsiteY3" fmla="*/ 5571013 h 5817193"/>
              <a:gd name="connsiteX4" fmla="*/ 649818 w 3482710"/>
              <a:gd name="connsiteY4" fmla="*/ 5581185 h 5817193"/>
              <a:gd name="connsiteX5" fmla="*/ 3427184 w 3482710"/>
              <a:gd name="connsiteY5" fmla="*/ 5688584 h 5817193"/>
              <a:gd name="connsiteX6" fmla="*/ 3482710 w 3482710"/>
              <a:gd name="connsiteY6" fmla="*/ 5690785 h 5817193"/>
              <a:gd name="connsiteX7" fmla="*/ 190664 w 3482710"/>
              <a:gd name="connsiteY7" fmla="*/ 5817193 h 5817193"/>
              <a:gd name="connsiteX8" fmla="*/ 141063 w 3482710"/>
              <a:gd name="connsiteY8" fmla="*/ 4210613 h 5817193"/>
              <a:gd name="connsiteX9" fmla="*/ 0 w 3482710"/>
              <a:gd name="connsiteY9" fmla="*/ 5082 h 5817193"/>
              <a:gd name="connsiteX10" fmla="*/ 151819 w 3482710"/>
              <a:gd name="connsiteY10" fmla="*/ 2380 h 5817193"/>
              <a:gd name="connsiteX0" fmla="*/ 151819 w 3482710"/>
              <a:gd name="connsiteY0" fmla="*/ 0 h 5814813"/>
              <a:gd name="connsiteX1" fmla="*/ 343333 w 3482710"/>
              <a:gd name="connsiteY1" fmla="*/ 389123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98733 w 3482710"/>
              <a:gd name="connsiteY3" fmla="*/ 5568633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349380 w 3482710"/>
              <a:gd name="connsiteY2" fmla="*/ 3990631 h 5814813"/>
              <a:gd name="connsiteX3" fmla="*/ 261192 w 3482710"/>
              <a:gd name="connsiteY3" fmla="*/ 5681257 h 5814813"/>
              <a:gd name="connsiteX4" fmla="*/ 649818 w 3482710"/>
              <a:gd name="connsiteY4" fmla="*/ 5578805 h 5814813"/>
              <a:gd name="connsiteX5" fmla="*/ 3427184 w 3482710"/>
              <a:gd name="connsiteY5" fmla="*/ 5686204 h 5814813"/>
              <a:gd name="connsiteX6" fmla="*/ 3482710 w 3482710"/>
              <a:gd name="connsiteY6" fmla="*/ 5688405 h 5814813"/>
              <a:gd name="connsiteX7" fmla="*/ 190664 w 3482710"/>
              <a:gd name="connsiteY7" fmla="*/ 5814813 h 5814813"/>
              <a:gd name="connsiteX8" fmla="*/ 141063 w 3482710"/>
              <a:gd name="connsiteY8" fmla="*/ 4208233 h 5814813"/>
              <a:gd name="connsiteX9" fmla="*/ 0 w 3482710"/>
              <a:gd name="connsiteY9" fmla="*/ 2702 h 5814813"/>
              <a:gd name="connsiteX10" fmla="*/ 151819 w 3482710"/>
              <a:gd name="connsiteY10" fmla="*/ 0 h 5814813"/>
              <a:gd name="connsiteX0" fmla="*/ 151819 w 3482710"/>
              <a:gd name="connsiteY0" fmla="*/ 0 h 5814813"/>
              <a:gd name="connsiteX1" fmla="*/ 337970 w 3482710"/>
              <a:gd name="connsiteY1" fmla="*/ 13709 h 5814813"/>
              <a:gd name="connsiteX2" fmla="*/ 261192 w 3482710"/>
              <a:gd name="connsiteY2" fmla="*/ 5681257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814813"/>
              <a:gd name="connsiteX1" fmla="*/ 337970 w 3482710"/>
              <a:gd name="connsiteY1" fmla="*/ 13709 h 5814813"/>
              <a:gd name="connsiteX2" fmla="*/ 271918 w 3482710"/>
              <a:gd name="connsiteY2" fmla="*/ 5563270 h 5814813"/>
              <a:gd name="connsiteX3" fmla="*/ 649818 w 3482710"/>
              <a:gd name="connsiteY3" fmla="*/ 5578805 h 5814813"/>
              <a:gd name="connsiteX4" fmla="*/ 3427184 w 3482710"/>
              <a:gd name="connsiteY4" fmla="*/ 5686204 h 5814813"/>
              <a:gd name="connsiteX5" fmla="*/ 3482710 w 3482710"/>
              <a:gd name="connsiteY5" fmla="*/ 5688405 h 5814813"/>
              <a:gd name="connsiteX6" fmla="*/ 190664 w 3482710"/>
              <a:gd name="connsiteY6" fmla="*/ 5814813 h 5814813"/>
              <a:gd name="connsiteX7" fmla="*/ 141063 w 3482710"/>
              <a:gd name="connsiteY7" fmla="*/ 4208233 h 5814813"/>
              <a:gd name="connsiteX8" fmla="*/ 0 w 3482710"/>
              <a:gd name="connsiteY8" fmla="*/ 2702 h 5814813"/>
              <a:gd name="connsiteX9" fmla="*/ 151819 w 3482710"/>
              <a:gd name="connsiteY9" fmla="*/ 0 h 5814813"/>
              <a:gd name="connsiteX0" fmla="*/ 151819 w 3482710"/>
              <a:gd name="connsiteY0" fmla="*/ 0 h 5707552"/>
              <a:gd name="connsiteX1" fmla="*/ 337970 w 3482710"/>
              <a:gd name="connsiteY1" fmla="*/ 13709 h 5707552"/>
              <a:gd name="connsiteX2" fmla="*/ 271918 w 3482710"/>
              <a:gd name="connsiteY2" fmla="*/ 5563270 h 5707552"/>
              <a:gd name="connsiteX3" fmla="*/ 649818 w 3482710"/>
              <a:gd name="connsiteY3" fmla="*/ 5578805 h 5707552"/>
              <a:gd name="connsiteX4" fmla="*/ 3427184 w 3482710"/>
              <a:gd name="connsiteY4" fmla="*/ 5686204 h 5707552"/>
              <a:gd name="connsiteX5" fmla="*/ 3482710 w 3482710"/>
              <a:gd name="connsiteY5" fmla="*/ 5688405 h 5707552"/>
              <a:gd name="connsiteX6" fmla="*/ 217479 w 3482710"/>
              <a:gd name="connsiteY6" fmla="*/ 5707552 h 5707552"/>
              <a:gd name="connsiteX7" fmla="*/ 141063 w 3482710"/>
              <a:gd name="connsiteY7" fmla="*/ 4208233 h 5707552"/>
              <a:gd name="connsiteX8" fmla="*/ 0 w 3482710"/>
              <a:gd name="connsiteY8" fmla="*/ 2702 h 5707552"/>
              <a:gd name="connsiteX9" fmla="*/ 151819 w 3482710"/>
              <a:gd name="connsiteY9" fmla="*/ 0 h 5707552"/>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27184 w 3482710"/>
              <a:gd name="connsiteY4" fmla="*/ 5686204 h 5809450"/>
              <a:gd name="connsiteX5" fmla="*/ 3482710 w 3482710"/>
              <a:gd name="connsiteY5" fmla="*/ 5688405 h 5809450"/>
              <a:gd name="connsiteX6" fmla="*/ 179938 w 3482710"/>
              <a:gd name="connsiteY6" fmla="*/ 5809450 h 5809450"/>
              <a:gd name="connsiteX7" fmla="*/ 141063 w 3482710"/>
              <a:gd name="connsiteY7" fmla="*/ 4208233 h 5809450"/>
              <a:gd name="connsiteX8" fmla="*/ 0 w 3482710"/>
              <a:gd name="connsiteY8" fmla="*/ 2702 h 5809450"/>
              <a:gd name="connsiteX9" fmla="*/ 151819 w 3482710"/>
              <a:gd name="connsiteY9" fmla="*/ 0 h 5809450"/>
              <a:gd name="connsiteX0" fmla="*/ 151819 w 3482710"/>
              <a:gd name="connsiteY0" fmla="*/ 0 h 5809450"/>
              <a:gd name="connsiteX1" fmla="*/ 337970 w 3482710"/>
              <a:gd name="connsiteY1" fmla="*/ 13709 h 5809450"/>
              <a:gd name="connsiteX2" fmla="*/ 271918 w 3482710"/>
              <a:gd name="connsiteY2" fmla="*/ 5563270 h 5809450"/>
              <a:gd name="connsiteX3" fmla="*/ 649818 w 3482710"/>
              <a:gd name="connsiteY3" fmla="*/ 5578805 h 5809450"/>
              <a:gd name="connsiteX4" fmla="*/ 3482710 w 3482710"/>
              <a:gd name="connsiteY4" fmla="*/ 5688405 h 5809450"/>
              <a:gd name="connsiteX5" fmla="*/ 179938 w 3482710"/>
              <a:gd name="connsiteY5" fmla="*/ 5809450 h 5809450"/>
              <a:gd name="connsiteX6" fmla="*/ 141063 w 3482710"/>
              <a:gd name="connsiteY6" fmla="*/ 4208233 h 5809450"/>
              <a:gd name="connsiteX7" fmla="*/ 0 w 3482710"/>
              <a:gd name="connsiteY7" fmla="*/ 2702 h 5809450"/>
              <a:gd name="connsiteX8" fmla="*/ 151819 w 3482710"/>
              <a:gd name="connsiteY8" fmla="*/ 0 h 5809450"/>
              <a:gd name="connsiteX0" fmla="*/ 151819 w 2254571"/>
              <a:gd name="connsiteY0" fmla="*/ 0 h 5809450"/>
              <a:gd name="connsiteX1" fmla="*/ 337970 w 2254571"/>
              <a:gd name="connsiteY1" fmla="*/ 13709 h 5809450"/>
              <a:gd name="connsiteX2" fmla="*/ 271918 w 2254571"/>
              <a:gd name="connsiteY2" fmla="*/ 5563270 h 5809450"/>
              <a:gd name="connsiteX3" fmla="*/ 649818 w 2254571"/>
              <a:gd name="connsiteY3" fmla="*/ 5578805 h 5809450"/>
              <a:gd name="connsiteX4" fmla="*/ 2254571 w 2254571"/>
              <a:gd name="connsiteY4" fmla="*/ 5452431 h 5809450"/>
              <a:gd name="connsiteX5" fmla="*/ 179938 w 2254571"/>
              <a:gd name="connsiteY5" fmla="*/ 5809450 h 5809450"/>
              <a:gd name="connsiteX6" fmla="*/ 141063 w 2254571"/>
              <a:gd name="connsiteY6" fmla="*/ 4208233 h 5809450"/>
              <a:gd name="connsiteX7" fmla="*/ 0 w 2254571"/>
              <a:gd name="connsiteY7" fmla="*/ 2702 h 5809450"/>
              <a:gd name="connsiteX8" fmla="*/ 151819 w 2254571"/>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649818 w 1723629"/>
              <a:gd name="connsiteY3" fmla="*/ 5578805 h 5809450"/>
              <a:gd name="connsiteX4" fmla="*/ 1723629 w 1723629"/>
              <a:gd name="connsiteY4" fmla="*/ 5752762 h 5809450"/>
              <a:gd name="connsiteX5" fmla="*/ 179938 w 1723629"/>
              <a:gd name="connsiteY5" fmla="*/ 5809450 h 5809450"/>
              <a:gd name="connsiteX6" fmla="*/ 141063 w 1723629"/>
              <a:gd name="connsiteY6" fmla="*/ 4208233 h 5809450"/>
              <a:gd name="connsiteX7" fmla="*/ 0 w 1723629"/>
              <a:gd name="connsiteY7" fmla="*/ 2702 h 5809450"/>
              <a:gd name="connsiteX8" fmla="*/ 151819 w 1723629"/>
              <a:gd name="connsiteY8" fmla="*/ 0 h 5809450"/>
              <a:gd name="connsiteX0" fmla="*/ 151819 w 1723629"/>
              <a:gd name="connsiteY0" fmla="*/ 0 h 5809450"/>
              <a:gd name="connsiteX1" fmla="*/ 337970 w 1723629"/>
              <a:gd name="connsiteY1" fmla="*/ 13709 h 5809450"/>
              <a:gd name="connsiteX2" fmla="*/ 271918 w 1723629"/>
              <a:gd name="connsiteY2" fmla="*/ 5563270 h 5809450"/>
              <a:gd name="connsiteX3" fmla="*/ 1723629 w 1723629"/>
              <a:gd name="connsiteY3" fmla="*/ 5752762 h 5809450"/>
              <a:gd name="connsiteX4" fmla="*/ 179938 w 1723629"/>
              <a:gd name="connsiteY4" fmla="*/ 5809450 h 5809450"/>
              <a:gd name="connsiteX5" fmla="*/ 141063 w 1723629"/>
              <a:gd name="connsiteY5" fmla="*/ 4208233 h 5809450"/>
              <a:gd name="connsiteX6" fmla="*/ 0 w 1723629"/>
              <a:gd name="connsiteY6" fmla="*/ 2702 h 5809450"/>
              <a:gd name="connsiteX7" fmla="*/ 151819 w 1723629"/>
              <a:gd name="connsiteY7" fmla="*/ 0 h 5809450"/>
              <a:gd name="connsiteX0" fmla="*/ 151819 w 1723629"/>
              <a:gd name="connsiteY0" fmla="*/ 0 h 5804087"/>
              <a:gd name="connsiteX1" fmla="*/ 337970 w 1723629"/>
              <a:gd name="connsiteY1" fmla="*/ 13709 h 5804087"/>
              <a:gd name="connsiteX2" fmla="*/ 271918 w 1723629"/>
              <a:gd name="connsiteY2" fmla="*/ 5563270 h 5804087"/>
              <a:gd name="connsiteX3" fmla="*/ 1723629 w 1723629"/>
              <a:gd name="connsiteY3" fmla="*/ 5752762 h 5804087"/>
              <a:gd name="connsiteX4" fmla="*/ 421275 w 1723629"/>
              <a:gd name="connsiteY4" fmla="*/ 5804087 h 5804087"/>
              <a:gd name="connsiteX5" fmla="*/ 141063 w 1723629"/>
              <a:gd name="connsiteY5" fmla="*/ 4208233 h 5804087"/>
              <a:gd name="connsiteX6" fmla="*/ 0 w 1723629"/>
              <a:gd name="connsiteY6" fmla="*/ 2702 h 5804087"/>
              <a:gd name="connsiteX7" fmla="*/ 151819 w 1723629"/>
              <a:gd name="connsiteY7" fmla="*/ 0 h 5804087"/>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141063 w 1723629"/>
              <a:gd name="connsiteY5" fmla="*/ 4208233 h 5820176"/>
              <a:gd name="connsiteX6" fmla="*/ 0 w 1723629"/>
              <a:gd name="connsiteY6" fmla="*/ 2702 h 5820176"/>
              <a:gd name="connsiteX7" fmla="*/ 151819 w 1723629"/>
              <a:gd name="connsiteY7" fmla="*/ 0 h 5820176"/>
              <a:gd name="connsiteX0" fmla="*/ 151819 w 1723629"/>
              <a:gd name="connsiteY0" fmla="*/ 0 h 5820176"/>
              <a:gd name="connsiteX1" fmla="*/ 337970 w 1723629"/>
              <a:gd name="connsiteY1" fmla="*/ 13709 h 5820176"/>
              <a:gd name="connsiteX2" fmla="*/ 271918 w 1723629"/>
              <a:gd name="connsiteY2" fmla="*/ 5563270 h 5820176"/>
              <a:gd name="connsiteX3" fmla="*/ 1723629 w 1723629"/>
              <a:gd name="connsiteY3" fmla="*/ 5752762 h 5820176"/>
              <a:gd name="connsiteX4" fmla="*/ 185301 w 1723629"/>
              <a:gd name="connsiteY4" fmla="*/ 5820176 h 5820176"/>
              <a:gd name="connsiteX5" fmla="*/ 0 w 1723629"/>
              <a:gd name="connsiteY5" fmla="*/ 2702 h 5820176"/>
              <a:gd name="connsiteX6" fmla="*/ 151819 w 1723629"/>
              <a:gd name="connsiteY6" fmla="*/ 0 h 5820176"/>
              <a:gd name="connsiteX0" fmla="*/ 151819 w 1755807"/>
              <a:gd name="connsiteY0" fmla="*/ 0 h 5820176"/>
              <a:gd name="connsiteX1" fmla="*/ 337970 w 1755807"/>
              <a:gd name="connsiteY1" fmla="*/ 13709 h 5820176"/>
              <a:gd name="connsiteX2" fmla="*/ 271918 w 1755807"/>
              <a:gd name="connsiteY2" fmla="*/ 5563270 h 5820176"/>
              <a:gd name="connsiteX3" fmla="*/ 1755807 w 1755807"/>
              <a:gd name="connsiteY3" fmla="*/ 5752762 h 5820176"/>
              <a:gd name="connsiteX4" fmla="*/ 185301 w 1755807"/>
              <a:gd name="connsiteY4" fmla="*/ 5820176 h 5820176"/>
              <a:gd name="connsiteX5" fmla="*/ 0 w 1755807"/>
              <a:gd name="connsiteY5" fmla="*/ 2702 h 5820176"/>
              <a:gd name="connsiteX6" fmla="*/ 151819 w 1755807"/>
              <a:gd name="connsiteY6" fmla="*/ 0 h 582017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271918 w 1755807"/>
              <a:gd name="connsiteY2" fmla="*/ 5569100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55807"/>
              <a:gd name="connsiteY0" fmla="*/ 5830 h 5826006"/>
              <a:gd name="connsiteX1" fmla="*/ 337970 w 1755807"/>
              <a:gd name="connsiteY1" fmla="*/ 0 h 5826006"/>
              <a:gd name="connsiteX2" fmla="*/ 185949 w 1755807"/>
              <a:gd name="connsiteY2" fmla="*/ 5694146 h 5826006"/>
              <a:gd name="connsiteX3" fmla="*/ 1755807 w 1755807"/>
              <a:gd name="connsiteY3" fmla="*/ 5758592 h 5826006"/>
              <a:gd name="connsiteX4" fmla="*/ 185301 w 1755807"/>
              <a:gd name="connsiteY4" fmla="*/ 5826006 h 5826006"/>
              <a:gd name="connsiteX5" fmla="*/ 0 w 1755807"/>
              <a:gd name="connsiteY5" fmla="*/ 8532 h 5826006"/>
              <a:gd name="connsiteX6" fmla="*/ 151819 w 1755807"/>
              <a:gd name="connsiteY6" fmla="*/ 5830 h 5826006"/>
              <a:gd name="connsiteX0" fmla="*/ 151819 w 1744084"/>
              <a:gd name="connsiteY0" fmla="*/ 5830 h 5826006"/>
              <a:gd name="connsiteX1" fmla="*/ 337970 w 1744084"/>
              <a:gd name="connsiteY1" fmla="*/ 0 h 5826006"/>
              <a:gd name="connsiteX2" fmla="*/ 185949 w 1744084"/>
              <a:gd name="connsiteY2" fmla="*/ 5694146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5830 h 5826006"/>
              <a:gd name="connsiteX1" fmla="*/ 337970 w 1744084"/>
              <a:gd name="connsiteY1" fmla="*/ 0 h 5826006"/>
              <a:gd name="connsiteX2" fmla="*/ 185949 w 1744084"/>
              <a:gd name="connsiteY2" fmla="*/ 5705869 h 5826006"/>
              <a:gd name="connsiteX3" fmla="*/ 1744084 w 1744084"/>
              <a:gd name="connsiteY3" fmla="*/ 5766407 h 5826006"/>
              <a:gd name="connsiteX4" fmla="*/ 185301 w 1744084"/>
              <a:gd name="connsiteY4" fmla="*/ 5826006 h 5826006"/>
              <a:gd name="connsiteX5" fmla="*/ 0 w 1744084"/>
              <a:gd name="connsiteY5" fmla="*/ 8532 h 5826006"/>
              <a:gd name="connsiteX6" fmla="*/ 151819 w 1744084"/>
              <a:gd name="connsiteY6" fmla="*/ 5830 h 5826006"/>
              <a:gd name="connsiteX0" fmla="*/ 151819 w 1744084"/>
              <a:gd name="connsiteY0" fmla="*/ 13413 h 5833589"/>
              <a:gd name="connsiteX1" fmla="*/ 360886 w 1744084"/>
              <a:gd name="connsiteY1" fmla="*/ 0 h 5833589"/>
              <a:gd name="connsiteX2" fmla="*/ 185949 w 1744084"/>
              <a:gd name="connsiteY2" fmla="*/ 5713452 h 5833589"/>
              <a:gd name="connsiteX3" fmla="*/ 1744084 w 1744084"/>
              <a:gd name="connsiteY3" fmla="*/ 5773990 h 5833589"/>
              <a:gd name="connsiteX4" fmla="*/ 185301 w 1744084"/>
              <a:gd name="connsiteY4" fmla="*/ 5833589 h 5833589"/>
              <a:gd name="connsiteX5" fmla="*/ 0 w 1744084"/>
              <a:gd name="connsiteY5" fmla="*/ 16115 h 5833589"/>
              <a:gd name="connsiteX6" fmla="*/ 151819 w 1744084"/>
              <a:gd name="connsiteY6" fmla="*/ 13413 h 583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084" h="5833589">
                <a:moveTo>
                  <a:pt x="151819" y="13413"/>
                </a:moveTo>
                <a:lnTo>
                  <a:pt x="360886" y="0"/>
                </a:lnTo>
                <a:cubicBezTo>
                  <a:pt x="340038" y="985953"/>
                  <a:pt x="184774" y="4750767"/>
                  <a:pt x="185949" y="5713452"/>
                </a:cubicBezTo>
                <a:lnTo>
                  <a:pt x="1744084" y="5773990"/>
                </a:lnTo>
                <a:lnTo>
                  <a:pt x="185301" y="5833589"/>
                </a:lnTo>
                <a:lnTo>
                  <a:pt x="0" y="16115"/>
                </a:lnTo>
                <a:cubicBezTo>
                  <a:pt x="34557" y="16076"/>
                  <a:pt x="86129" y="15126"/>
                  <a:pt x="151819" y="13413"/>
                </a:cubicBez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8" name="Group 77">
            <a:extLst>
              <a:ext uri="{FF2B5EF4-FFF2-40B4-BE49-F238E27FC236}">
                <a16:creationId xmlns:a16="http://schemas.microsoft.com/office/drawing/2014/main" id="{7B19C997-4A59-4C83-AA42-9A60882504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79" name="Group 78">
              <a:extLst>
                <a:ext uri="{FF2B5EF4-FFF2-40B4-BE49-F238E27FC236}">
                  <a16:creationId xmlns:a16="http://schemas.microsoft.com/office/drawing/2014/main" id="{537253AC-D339-4B50-958F-895310044D1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1" name="Straight Connector 80">
                <a:extLst>
                  <a:ext uri="{FF2B5EF4-FFF2-40B4-BE49-F238E27FC236}">
                    <a16:creationId xmlns:a16="http://schemas.microsoft.com/office/drawing/2014/main" id="{87F37A83-F821-4241-ACE8-6A7191E6F0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E0B09F3-7E93-495C-AFDA-4689EFB7BB2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Oval 79">
              <a:extLst>
                <a:ext uri="{FF2B5EF4-FFF2-40B4-BE49-F238E27FC236}">
                  <a16:creationId xmlns:a16="http://schemas.microsoft.com/office/drawing/2014/main" id="{EDE0C2F0-427D-4259-AD34-4D5269EF1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Freeform: Shape 83">
            <a:extLst>
              <a:ext uri="{FF2B5EF4-FFF2-40B4-BE49-F238E27FC236}">
                <a16:creationId xmlns:a16="http://schemas.microsoft.com/office/drawing/2014/main" id="{BEAC1D59-0216-495E-957C-20BD0BC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65497">
            <a:off x="6606009" y="422894"/>
            <a:ext cx="4969415" cy="5941601"/>
          </a:xfrm>
          <a:custGeom>
            <a:avLst/>
            <a:gdLst>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0 w 5058870"/>
              <a:gd name="connsiteY52" fmla="*/ 0 h 6048556"/>
              <a:gd name="connsiteX53" fmla="*/ 5058870 w 5058870"/>
              <a:gd name="connsiteY53" fmla="*/ 0 h 6048556"/>
              <a:gd name="connsiteX54" fmla="*/ 5058870 w 5058870"/>
              <a:gd name="connsiteY54" fmla="*/ 6048556 h 6048556"/>
              <a:gd name="connsiteX55" fmla="*/ 0 w 5058870"/>
              <a:gd name="connsiteY55" fmla="*/ 6048556 h 6048556"/>
              <a:gd name="connsiteX0" fmla="*/ 150603 w 5058870"/>
              <a:gd name="connsiteY0" fmla="*/ 117182 h 6048556"/>
              <a:gd name="connsiteX1" fmla="*/ 132479 w 5058870"/>
              <a:gd name="connsiteY1" fmla="*/ 4325039 h 6048556"/>
              <a:gd name="connsiteX2" fmla="*/ 131983 w 5058870"/>
              <a:gd name="connsiteY2" fmla="*/ 5903854 h 6048556"/>
              <a:gd name="connsiteX3" fmla="*/ 483214 w 5058870"/>
              <a:gd name="connsiteY3" fmla="*/ 5902868 h 6048556"/>
              <a:gd name="connsiteX4" fmla="*/ 4936993 w 5058870"/>
              <a:gd name="connsiteY4" fmla="*/ 5929734 h 6048556"/>
              <a:gd name="connsiteX5" fmla="*/ 4946665 w 5058870"/>
              <a:gd name="connsiteY5" fmla="*/ 5879073 h 6048556"/>
              <a:gd name="connsiteX6" fmla="*/ 4942148 w 5058870"/>
              <a:gd name="connsiteY6" fmla="*/ 5858061 h 6048556"/>
              <a:gd name="connsiteX7" fmla="*/ 4948266 w 5058870"/>
              <a:gd name="connsiteY7" fmla="*/ 5746170 h 6048556"/>
              <a:gd name="connsiteX8" fmla="*/ 4945532 w 5058870"/>
              <a:gd name="connsiteY8" fmla="*/ 5672498 h 6048556"/>
              <a:gd name="connsiteX9" fmla="*/ 4937303 w 5058870"/>
              <a:gd name="connsiteY9" fmla="*/ 5632742 h 6048556"/>
              <a:gd name="connsiteX10" fmla="*/ 4939222 w 5058870"/>
              <a:gd name="connsiteY10" fmla="*/ 3836805 h 6048556"/>
              <a:gd name="connsiteX11" fmla="*/ 4941754 w 5058870"/>
              <a:gd name="connsiteY11" fmla="*/ 3658384 h 6048556"/>
              <a:gd name="connsiteX12" fmla="*/ 4940629 w 5058870"/>
              <a:gd name="connsiteY12" fmla="*/ 3380518 h 6048556"/>
              <a:gd name="connsiteX13" fmla="*/ 4939141 w 5058870"/>
              <a:gd name="connsiteY13" fmla="*/ 2223148 h 6048556"/>
              <a:gd name="connsiteX14" fmla="*/ 4944373 w 5058870"/>
              <a:gd name="connsiteY14" fmla="*/ 2168527 h 6048556"/>
              <a:gd name="connsiteX15" fmla="*/ 4957485 w 5058870"/>
              <a:gd name="connsiteY15" fmla="*/ 2101155 h 6048556"/>
              <a:gd name="connsiteX16" fmla="*/ 4953493 w 5058870"/>
              <a:gd name="connsiteY16" fmla="*/ 2087335 h 6048556"/>
              <a:gd name="connsiteX17" fmla="*/ 4949567 w 5058870"/>
              <a:gd name="connsiteY17" fmla="*/ 2083233 h 6048556"/>
              <a:gd name="connsiteX18" fmla="*/ 4956568 w 5058870"/>
              <a:gd name="connsiteY18" fmla="*/ 1996948 h 6048556"/>
              <a:gd name="connsiteX19" fmla="*/ 4950918 w 5058870"/>
              <a:gd name="connsiteY19" fmla="*/ 1942239 h 6048556"/>
              <a:gd name="connsiteX20" fmla="*/ 4939630 w 5058870"/>
              <a:gd name="connsiteY20" fmla="*/ 1916398 h 6048556"/>
              <a:gd name="connsiteX21" fmla="*/ 4939894 w 5058870"/>
              <a:gd name="connsiteY21" fmla="*/ 1749740 h 6048556"/>
              <a:gd name="connsiteX22" fmla="*/ 4942210 w 5058870"/>
              <a:gd name="connsiteY22" fmla="*/ 1749472 h 6048556"/>
              <a:gd name="connsiteX23" fmla="*/ 4953013 w 5058870"/>
              <a:gd name="connsiteY23" fmla="*/ 1710630 h 6048556"/>
              <a:gd name="connsiteX24" fmla="*/ 4948218 w 5058870"/>
              <a:gd name="connsiteY24" fmla="*/ 1629599 h 6048556"/>
              <a:gd name="connsiteX25" fmla="*/ 4960078 w 5058870"/>
              <a:gd name="connsiteY25" fmla="*/ 1549960 h 6048556"/>
              <a:gd name="connsiteX26" fmla="*/ 4964913 w 5058870"/>
              <a:gd name="connsiteY26" fmla="*/ 1537680 h 6048556"/>
              <a:gd name="connsiteX27" fmla="*/ 4972690 w 5058870"/>
              <a:gd name="connsiteY27" fmla="*/ 1456487 h 6048556"/>
              <a:gd name="connsiteX28" fmla="*/ 4985803 w 5058870"/>
              <a:gd name="connsiteY28" fmla="*/ 1389117 h 6048556"/>
              <a:gd name="connsiteX29" fmla="*/ 4981810 w 5058870"/>
              <a:gd name="connsiteY29" fmla="*/ 1375297 h 6048556"/>
              <a:gd name="connsiteX30" fmla="*/ 4977885 w 5058870"/>
              <a:gd name="connsiteY30" fmla="*/ 1371195 h 6048556"/>
              <a:gd name="connsiteX31" fmla="*/ 4985953 w 5058870"/>
              <a:gd name="connsiteY31" fmla="*/ 1321699 h 6048556"/>
              <a:gd name="connsiteX32" fmla="*/ 4984884 w 5058870"/>
              <a:gd name="connsiteY32" fmla="*/ 1284910 h 6048556"/>
              <a:gd name="connsiteX33" fmla="*/ 4979236 w 5058870"/>
              <a:gd name="connsiteY33" fmla="*/ 1230203 h 6048556"/>
              <a:gd name="connsiteX34" fmla="*/ 4960733 w 5058870"/>
              <a:gd name="connsiteY34" fmla="*/ 1140677 h 6048556"/>
              <a:gd name="connsiteX35" fmla="*/ 4954582 w 5058870"/>
              <a:gd name="connsiteY35" fmla="*/ 1117885 h 6048556"/>
              <a:gd name="connsiteX36" fmla="*/ 4951126 w 5058870"/>
              <a:gd name="connsiteY36" fmla="*/ 1054204 h 6048556"/>
              <a:gd name="connsiteX37" fmla="*/ 4950498 w 5058870"/>
              <a:gd name="connsiteY37" fmla="*/ 946280 h 6048556"/>
              <a:gd name="connsiteX38" fmla="*/ 4943633 w 5058870"/>
              <a:gd name="connsiteY38" fmla="*/ 907020 h 6048556"/>
              <a:gd name="connsiteX39" fmla="*/ 4941234 w 5058870"/>
              <a:gd name="connsiteY39" fmla="*/ 906169 h 6048556"/>
              <a:gd name="connsiteX40" fmla="*/ 4943722 w 5058870"/>
              <a:gd name="connsiteY40" fmla="*/ 749069 h 6048556"/>
              <a:gd name="connsiteX41" fmla="*/ 4941492 w 5058870"/>
              <a:gd name="connsiteY41" fmla="*/ 743898 h 6048556"/>
              <a:gd name="connsiteX42" fmla="*/ 4941895 w 5058870"/>
              <a:gd name="connsiteY42" fmla="*/ 490199 h 6048556"/>
              <a:gd name="connsiteX43" fmla="*/ 4942394 w 5058870"/>
              <a:gd name="connsiteY43" fmla="*/ 485589 h 6048556"/>
              <a:gd name="connsiteX44" fmla="*/ 4944145 w 5058870"/>
              <a:gd name="connsiteY44" fmla="*/ 454302 h 6048556"/>
              <a:gd name="connsiteX45" fmla="*/ 4942033 w 5058870"/>
              <a:gd name="connsiteY45" fmla="*/ 403560 h 6048556"/>
              <a:gd name="connsiteX46" fmla="*/ 4945792 w 5058870"/>
              <a:gd name="connsiteY46" fmla="*/ 179623 h 6048556"/>
              <a:gd name="connsiteX47" fmla="*/ 4942390 w 5058870"/>
              <a:gd name="connsiteY47" fmla="*/ 177932 h 6048556"/>
              <a:gd name="connsiteX48" fmla="*/ 4942445 w 5058870"/>
              <a:gd name="connsiteY48" fmla="*/ 143139 h 6048556"/>
              <a:gd name="connsiteX49" fmla="*/ 4909651 w 5058870"/>
              <a:gd name="connsiteY49" fmla="*/ 121087 h 6048556"/>
              <a:gd name="connsiteX50" fmla="*/ 3548714 w 5058870"/>
              <a:gd name="connsiteY50" fmla="*/ 114721 h 6048556"/>
              <a:gd name="connsiteX51" fmla="*/ 150603 w 5058870"/>
              <a:gd name="connsiteY51" fmla="*/ 117182 h 6048556"/>
              <a:gd name="connsiteX52" fmla="*/ 18086 w 5058870"/>
              <a:gd name="connsiteY52" fmla="*/ 3958 h 6048556"/>
              <a:gd name="connsiteX53" fmla="*/ 5058870 w 5058870"/>
              <a:gd name="connsiteY53" fmla="*/ 0 h 6048556"/>
              <a:gd name="connsiteX54" fmla="*/ 5058870 w 5058870"/>
              <a:gd name="connsiteY54" fmla="*/ 6048556 h 6048556"/>
              <a:gd name="connsiteX55" fmla="*/ 0 w 5058870"/>
              <a:gd name="connsiteY55" fmla="*/ 6048556 h 6048556"/>
              <a:gd name="connsiteX56" fmla="*/ 18086 w 5058870"/>
              <a:gd name="connsiteY56" fmla="*/ 3958 h 604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58870" h="6048556">
                <a:moveTo>
                  <a:pt x="150603" y="117182"/>
                </a:moveTo>
                <a:cubicBezTo>
                  <a:pt x="144562" y="1519801"/>
                  <a:pt x="138520" y="2922420"/>
                  <a:pt x="132479" y="4325039"/>
                </a:cubicBezTo>
                <a:cubicBezTo>
                  <a:pt x="132314" y="4851311"/>
                  <a:pt x="132148" y="5377582"/>
                  <a:pt x="131983" y="5903854"/>
                </a:cubicBezTo>
                <a:lnTo>
                  <a:pt x="483214" y="5902868"/>
                </a:lnTo>
                <a:lnTo>
                  <a:pt x="4936993" y="5929734"/>
                </a:lnTo>
                <a:cubicBezTo>
                  <a:pt x="4940359" y="5903683"/>
                  <a:pt x="4946642" y="5901881"/>
                  <a:pt x="4946665" y="5879073"/>
                </a:cubicBezTo>
                <a:lnTo>
                  <a:pt x="4942148" y="5858061"/>
                </a:lnTo>
                <a:cubicBezTo>
                  <a:pt x="4944576" y="5832831"/>
                  <a:pt x="4947702" y="5777096"/>
                  <a:pt x="4948266" y="5746170"/>
                </a:cubicBezTo>
                <a:cubicBezTo>
                  <a:pt x="4948831" y="5715243"/>
                  <a:pt x="4952548" y="5680774"/>
                  <a:pt x="4945532" y="5672498"/>
                </a:cubicBezTo>
                <a:lnTo>
                  <a:pt x="4937303" y="5632742"/>
                </a:lnTo>
                <a:cubicBezTo>
                  <a:pt x="4937943" y="5034096"/>
                  <a:pt x="4938582" y="4435451"/>
                  <a:pt x="4939222" y="3836805"/>
                </a:cubicBezTo>
                <a:cubicBezTo>
                  <a:pt x="4946330" y="3816201"/>
                  <a:pt x="4948846" y="3651504"/>
                  <a:pt x="4941754" y="3658384"/>
                </a:cubicBezTo>
                <a:cubicBezTo>
                  <a:pt x="4940258" y="3572231"/>
                  <a:pt x="4942123" y="3466671"/>
                  <a:pt x="4940629" y="3380518"/>
                </a:cubicBezTo>
                <a:cubicBezTo>
                  <a:pt x="4923430" y="3001238"/>
                  <a:pt x="4939637" y="2608938"/>
                  <a:pt x="4939141" y="2223148"/>
                </a:cubicBezTo>
                <a:lnTo>
                  <a:pt x="4944373" y="2168527"/>
                </a:lnTo>
                <a:lnTo>
                  <a:pt x="4957485" y="2101155"/>
                </a:lnTo>
                <a:lnTo>
                  <a:pt x="4953493" y="2087335"/>
                </a:lnTo>
                <a:cubicBezTo>
                  <a:pt x="4952315" y="2085639"/>
                  <a:pt x="4950991" y="2084257"/>
                  <a:pt x="4949567" y="2083233"/>
                </a:cubicBezTo>
                <a:cubicBezTo>
                  <a:pt x="4950081" y="2068168"/>
                  <a:pt x="4956343" y="2020447"/>
                  <a:pt x="4956568" y="1996948"/>
                </a:cubicBezTo>
                <a:lnTo>
                  <a:pt x="4950918" y="1942239"/>
                </a:lnTo>
                <a:lnTo>
                  <a:pt x="4939630" y="1916398"/>
                </a:lnTo>
                <a:lnTo>
                  <a:pt x="4939894" y="1749740"/>
                </a:lnTo>
                <a:lnTo>
                  <a:pt x="4942210" y="1749472"/>
                </a:lnTo>
                <a:cubicBezTo>
                  <a:pt x="4944598" y="1739435"/>
                  <a:pt x="4936370" y="1707983"/>
                  <a:pt x="4953013" y="1710630"/>
                </a:cubicBezTo>
                <a:cubicBezTo>
                  <a:pt x="4951413" y="1683620"/>
                  <a:pt x="4949817" y="1656609"/>
                  <a:pt x="4948218" y="1629599"/>
                </a:cubicBezTo>
                <a:cubicBezTo>
                  <a:pt x="4960214" y="1611720"/>
                  <a:pt x="4954756" y="1577971"/>
                  <a:pt x="4960078" y="1549960"/>
                </a:cubicBezTo>
                <a:lnTo>
                  <a:pt x="4964913" y="1537680"/>
                </a:lnTo>
                <a:lnTo>
                  <a:pt x="4972690" y="1456487"/>
                </a:lnTo>
                <a:lnTo>
                  <a:pt x="4985803" y="1389117"/>
                </a:lnTo>
                <a:lnTo>
                  <a:pt x="4981810" y="1375297"/>
                </a:lnTo>
                <a:cubicBezTo>
                  <a:pt x="4980632" y="1373600"/>
                  <a:pt x="4979308" y="1372219"/>
                  <a:pt x="4977885" y="1371195"/>
                </a:cubicBezTo>
                <a:cubicBezTo>
                  <a:pt x="4978575" y="1362262"/>
                  <a:pt x="4984787" y="1336081"/>
                  <a:pt x="4985953" y="1321699"/>
                </a:cubicBezTo>
                <a:cubicBezTo>
                  <a:pt x="4985597" y="1309436"/>
                  <a:pt x="4985240" y="1297173"/>
                  <a:pt x="4984884" y="1284910"/>
                </a:cubicBezTo>
                <a:lnTo>
                  <a:pt x="4979236" y="1230203"/>
                </a:lnTo>
                <a:cubicBezTo>
                  <a:pt x="4975210" y="1206164"/>
                  <a:pt x="4964841" y="1159397"/>
                  <a:pt x="4960733" y="1140677"/>
                </a:cubicBezTo>
                <a:cubicBezTo>
                  <a:pt x="4953571" y="1137027"/>
                  <a:pt x="4955994" y="1126612"/>
                  <a:pt x="4954582" y="1117885"/>
                </a:cubicBezTo>
                <a:cubicBezTo>
                  <a:pt x="4947913" y="1110279"/>
                  <a:pt x="4947685" y="1068048"/>
                  <a:pt x="4951126" y="1054204"/>
                </a:cubicBezTo>
                <a:cubicBezTo>
                  <a:pt x="4965316" y="1016287"/>
                  <a:pt x="4939943" y="976787"/>
                  <a:pt x="4950498" y="946280"/>
                </a:cubicBezTo>
                <a:cubicBezTo>
                  <a:pt x="4949250" y="921750"/>
                  <a:pt x="4945649" y="913874"/>
                  <a:pt x="4943633" y="907020"/>
                </a:cubicBezTo>
                <a:lnTo>
                  <a:pt x="4941234" y="906169"/>
                </a:lnTo>
                <a:cubicBezTo>
                  <a:pt x="4941248" y="879844"/>
                  <a:pt x="4943679" y="776114"/>
                  <a:pt x="4943722" y="749069"/>
                </a:cubicBezTo>
                <a:lnTo>
                  <a:pt x="4941492" y="743898"/>
                </a:lnTo>
                <a:cubicBezTo>
                  <a:pt x="4941626" y="659332"/>
                  <a:pt x="4941761" y="574765"/>
                  <a:pt x="4941895" y="490199"/>
                </a:cubicBezTo>
                <a:cubicBezTo>
                  <a:pt x="4942061" y="488662"/>
                  <a:pt x="4942228" y="487126"/>
                  <a:pt x="4942394" y="485589"/>
                </a:cubicBezTo>
                <a:cubicBezTo>
                  <a:pt x="4943552" y="471269"/>
                  <a:pt x="4944141" y="459699"/>
                  <a:pt x="4944145" y="454302"/>
                </a:cubicBezTo>
                <a:cubicBezTo>
                  <a:pt x="4943441" y="437389"/>
                  <a:pt x="4942736" y="420474"/>
                  <a:pt x="4942033" y="403560"/>
                </a:cubicBezTo>
                <a:cubicBezTo>
                  <a:pt x="4942307" y="357781"/>
                  <a:pt x="4945733" y="217227"/>
                  <a:pt x="4945792" y="179623"/>
                </a:cubicBezTo>
                <a:lnTo>
                  <a:pt x="4942390" y="177932"/>
                </a:lnTo>
                <a:cubicBezTo>
                  <a:pt x="4942408" y="166334"/>
                  <a:pt x="4942427" y="154737"/>
                  <a:pt x="4942445" y="143139"/>
                </a:cubicBezTo>
                <a:lnTo>
                  <a:pt x="4909651" y="121087"/>
                </a:lnTo>
                <a:lnTo>
                  <a:pt x="3548714" y="114721"/>
                </a:lnTo>
                <a:lnTo>
                  <a:pt x="150603" y="117182"/>
                </a:lnTo>
                <a:close/>
                <a:moveTo>
                  <a:pt x="18086" y="3958"/>
                </a:moveTo>
                <a:lnTo>
                  <a:pt x="5058870" y="0"/>
                </a:lnTo>
                <a:lnTo>
                  <a:pt x="5058870" y="6048556"/>
                </a:lnTo>
                <a:lnTo>
                  <a:pt x="0" y="6048556"/>
                </a:lnTo>
                <a:cubicBezTo>
                  <a:pt x="0" y="4032371"/>
                  <a:pt x="18086" y="2020143"/>
                  <a:pt x="18086" y="395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9A05C873-A470-0ACF-8C6B-A015BF362474}"/>
              </a:ext>
            </a:extLst>
          </p:cNvPr>
          <p:cNvSpPr>
            <a:spLocks noGrp="1"/>
          </p:cNvSpPr>
          <p:nvPr>
            <p:ph type="title"/>
          </p:nvPr>
        </p:nvSpPr>
        <p:spPr>
          <a:xfrm>
            <a:off x="476975" y="911942"/>
            <a:ext cx="5816633" cy="3278177"/>
          </a:xfrm>
        </p:spPr>
        <p:txBody>
          <a:bodyPr vert="horz" lIns="91440" tIns="45720" rIns="91440" bIns="45720" rtlCol="0" anchor="t">
            <a:normAutofit/>
          </a:bodyPr>
          <a:lstStyle/>
          <a:p>
            <a:r>
              <a:rPr lang="en-US" sz="5400" i="1" kern="1200" dirty="0">
                <a:solidFill>
                  <a:srgbClr val="000000"/>
                </a:solidFill>
                <a:highlight>
                  <a:srgbClr val="FFFF00"/>
                </a:highlight>
                <a:latin typeface="+mj-lt"/>
                <a:ea typeface="+mj-ea"/>
                <a:cs typeface="+mj-cs"/>
              </a:rPr>
              <a:t>Mehr </a:t>
            </a:r>
            <a:r>
              <a:rPr lang="en-US" sz="5400" i="1" kern="1200" dirty="0" err="1">
                <a:solidFill>
                  <a:srgbClr val="000000"/>
                </a:solidFill>
                <a:highlight>
                  <a:srgbClr val="FFFF00"/>
                </a:highlight>
                <a:latin typeface="+mj-lt"/>
                <a:ea typeface="+mj-ea"/>
                <a:cs typeface="+mj-cs"/>
              </a:rPr>
              <a:t>Verständnis</a:t>
            </a:r>
            <a:r>
              <a:rPr lang="en-US" sz="5400" i="1" kern="1200" dirty="0">
                <a:solidFill>
                  <a:srgbClr val="000000"/>
                </a:solidFill>
                <a:highlight>
                  <a:srgbClr val="FFFF00"/>
                </a:highlight>
                <a:latin typeface="+mj-lt"/>
                <a:ea typeface="+mj-ea"/>
                <a:cs typeface="+mj-cs"/>
              </a:rPr>
              <a:t> für die Schiris</a:t>
            </a:r>
          </a:p>
        </p:txBody>
      </p:sp>
      <p:sp>
        <p:nvSpPr>
          <p:cNvPr id="86" name="Freeform: Shape 85">
            <a:extLst>
              <a:ext uri="{FF2B5EF4-FFF2-40B4-BE49-F238E27FC236}">
                <a16:creationId xmlns:a16="http://schemas.microsoft.com/office/drawing/2014/main" id="{ADB284F7-AC48-41DF-9777-D321D9E30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22665">
            <a:off x="10863665" y="5388483"/>
            <a:ext cx="502935" cy="1735348"/>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43776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2" name="Rectangle 15">
            <a:extLst>
              <a:ext uri="{FF2B5EF4-FFF2-40B4-BE49-F238E27FC236}">
                <a16:creationId xmlns:a16="http://schemas.microsoft.com/office/drawing/2014/main" id="{1A0980D0-C2CB-4F0C-833C-1B6483572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316287B8-D771-4102-A547-95F1D484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4481674" y="478435"/>
            <a:ext cx="7411319" cy="5612106"/>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9">
            <a:extLst>
              <a:ext uri="{FF2B5EF4-FFF2-40B4-BE49-F238E27FC236}">
                <a16:creationId xmlns:a16="http://schemas.microsoft.com/office/drawing/2014/main" id="{02B3F3D7-F61A-47E5-9E6D-4718104A5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340000">
            <a:off x="5313971" y="-448352"/>
            <a:ext cx="5762562" cy="7461412"/>
          </a:xfrm>
          <a:custGeom>
            <a:avLst/>
            <a:gdLst>
              <a:gd name="connsiteX0" fmla="*/ 51 w 5747715"/>
              <a:gd name="connsiteY0" fmla="*/ 7156095 h 7476434"/>
              <a:gd name="connsiteX1" fmla="*/ 372468 w 5747715"/>
              <a:gd name="connsiteY1" fmla="*/ 49980 h 7476434"/>
              <a:gd name="connsiteX2" fmla="*/ 428298 w 5747715"/>
              <a:gd name="connsiteY2" fmla="*/ 36 h 7476434"/>
              <a:gd name="connsiteX3" fmla="*/ 1260896 w 5747715"/>
              <a:gd name="connsiteY3" fmla="*/ 43670 h 7476434"/>
              <a:gd name="connsiteX4" fmla="*/ 1260903 w 5747715"/>
              <a:gd name="connsiteY4" fmla="*/ 43667 h 7476434"/>
              <a:gd name="connsiteX5" fmla="*/ 5703188 w 5747715"/>
              <a:gd name="connsiteY5" fmla="*/ 276477 h 7476434"/>
              <a:gd name="connsiteX6" fmla="*/ 5731744 w 5747715"/>
              <a:gd name="connsiteY6" fmla="*/ 290068 h 7476434"/>
              <a:gd name="connsiteX7" fmla="*/ 5737944 w 5747715"/>
              <a:gd name="connsiteY7" fmla="*/ 307379 h 7476434"/>
              <a:gd name="connsiteX8" fmla="*/ 5747715 w 5747715"/>
              <a:gd name="connsiteY8" fmla="*/ 310316 h 7476434"/>
              <a:gd name="connsiteX9" fmla="*/ 5742359 w 5747715"/>
              <a:gd name="connsiteY9" fmla="*/ 368088 h 7476434"/>
              <a:gd name="connsiteX10" fmla="*/ 5729800 w 5747715"/>
              <a:gd name="connsiteY10" fmla="*/ 582441 h 7476434"/>
              <a:gd name="connsiteX11" fmla="*/ 5729763 w 5747715"/>
              <a:gd name="connsiteY11" fmla="*/ 583226 h 7476434"/>
              <a:gd name="connsiteX12" fmla="*/ 5703604 w 5747715"/>
              <a:gd name="connsiteY12" fmla="*/ 1111310 h 7476434"/>
              <a:gd name="connsiteX13" fmla="*/ 5701408 w 5747715"/>
              <a:gd name="connsiteY13" fmla="*/ 1154921 h 7476434"/>
              <a:gd name="connsiteX14" fmla="*/ 5702723 w 5747715"/>
              <a:gd name="connsiteY14" fmla="*/ 1160573 h 7476434"/>
              <a:gd name="connsiteX15" fmla="*/ 5704569 w 5747715"/>
              <a:gd name="connsiteY15" fmla="*/ 1189001 h 7476434"/>
              <a:gd name="connsiteX16" fmla="*/ 5698571 w 5747715"/>
              <a:gd name="connsiteY16" fmla="*/ 1305093 h 7476434"/>
              <a:gd name="connsiteX17" fmla="*/ 5698439 w 5747715"/>
              <a:gd name="connsiteY17" fmla="*/ 1373782 h 7476434"/>
              <a:gd name="connsiteX18" fmla="*/ 5703819 w 5747715"/>
              <a:gd name="connsiteY18" fmla="*/ 1398663 h 7476434"/>
              <a:gd name="connsiteX19" fmla="*/ 5705163 w 5747715"/>
              <a:gd name="connsiteY19" fmla="*/ 1564478 h 7476434"/>
              <a:gd name="connsiteX20" fmla="*/ 5698497 w 5747715"/>
              <a:gd name="connsiteY20" fmla="*/ 1620768 h 7476434"/>
              <a:gd name="connsiteX21" fmla="*/ 5682815 w 5747715"/>
              <a:gd name="connsiteY21" fmla="*/ 1736849 h 7476434"/>
              <a:gd name="connsiteX22" fmla="*/ 5683823 w 5747715"/>
              <a:gd name="connsiteY22" fmla="*/ 1825831 h 7476434"/>
              <a:gd name="connsiteX23" fmla="*/ 5677720 w 5747715"/>
              <a:gd name="connsiteY23" fmla="*/ 1838743 h 7476434"/>
              <a:gd name="connsiteX24" fmla="*/ 5671230 w 5747715"/>
              <a:gd name="connsiteY24" fmla="*/ 1885441 h 7476434"/>
              <a:gd name="connsiteX25" fmla="*/ 5662929 w 5747715"/>
              <a:gd name="connsiteY25" fmla="*/ 1912918 h 7476434"/>
              <a:gd name="connsiteX26" fmla="*/ 5658020 w 5747715"/>
              <a:gd name="connsiteY26" fmla="*/ 2008900 h 7476434"/>
              <a:gd name="connsiteX27" fmla="*/ 5650780 w 5747715"/>
              <a:gd name="connsiteY27" fmla="*/ 2149876 h 7476434"/>
              <a:gd name="connsiteX28" fmla="*/ 5651025 w 5747715"/>
              <a:gd name="connsiteY28" fmla="*/ 2150933 h 7476434"/>
              <a:gd name="connsiteX29" fmla="*/ 5652871 w 5747715"/>
              <a:gd name="connsiteY29" fmla="*/ 2179360 h 7476434"/>
              <a:gd name="connsiteX30" fmla="*/ 5646872 w 5747715"/>
              <a:gd name="connsiteY30" fmla="*/ 2295452 h 7476434"/>
              <a:gd name="connsiteX31" fmla="*/ 5646741 w 5747715"/>
              <a:gd name="connsiteY31" fmla="*/ 2364141 h 7476434"/>
              <a:gd name="connsiteX32" fmla="*/ 5657938 w 5747715"/>
              <a:gd name="connsiteY32" fmla="*/ 2389009 h 7476434"/>
              <a:gd name="connsiteX33" fmla="*/ 5533444 w 5747715"/>
              <a:gd name="connsiteY33" fmla="*/ 4422183 h 7476434"/>
              <a:gd name="connsiteX34" fmla="*/ 5526370 w 5747715"/>
              <a:gd name="connsiteY34" fmla="*/ 4537395 h 7476434"/>
              <a:gd name="connsiteX35" fmla="*/ 5503188 w 5747715"/>
              <a:gd name="connsiteY35" fmla="*/ 4975984 h 7476434"/>
              <a:gd name="connsiteX36" fmla="*/ 5369324 w 5747715"/>
              <a:gd name="connsiteY36" fmla="*/ 7437603 h 7476434"/>
              <a:gd name="connsiteX37" fmla="*/ 5325855 w 5747715"/>
              <a:gd name="connsiteY37" fmla="*/ 7476382 h 7476434"/>
              <a:gd name="connsiteX38" fmla="*/ 4493251 w 5747715"/>
              <a:gd name="connsiteY38" fmla="*/ 7432748 h 7476434"/>
              <a:gd name="connsiteX39" fmla="*/ 4493249 w 5747715"/>
              <a:gd name="connsiteY39" fmla="*/ 7432748 h 7476434"/>
              <a:gd name="connsiteX40" fmla="*/ 39226 w 5747715"/>
              <a:gd name="connsiteY40" fmla="*/ 7199323 h 7476434"/>
              <a:gd name="connsiteX41" fmla="*/ 28872 w 5747715"/>
              <a:gd name="connsiteY41" fmla="*/ 7194396 h 7476434"/>
              <a:gd name="connsiteX42" fmla="*/ 23220 w 5747715"/>
              <a:gd name="connsiteY42" fmla="*/ 7194103 h 7476434"/>
              <a:gd name="connsiteX43" fmla="*/ 23354 w 5747715"/>
              <a:gd name="connsiteY43" fmla="*/ 7191771 h 7476434"/>
              <a:gd name="connsiteX44" fmla="*/ 10670 w 5747715"/>
              <a:gd name="connsiteY44" fmla="*/ 7185736 h 7476434"/>
              <a:gd name="connsiteX45" fmla="*/ 51 w 5747715"/>
              <a:gd name="connsiteY45" fmla="*/ 7156095 h 747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747715" h="7476434">
                <a:moveTo>
                  <a:pt x="51" y="7156095"/>
                </a:moveTo>
                <a:cubicBezTo>
                  <a:pt x="124190" y="4787390"/>
                  <a:pt x="248330" y="2418685"/>
                  <a:pt x="372468" y="49980"/>
                </a:cubicBezTo>
                <a:cubicBezTo>
                  <a:pt x="373654" y="27351"/>
                  <a:pt x="405522" y="-1158"/>
                  <a:pt x="428298" y="36"/>
                </a:cubicBezTo>
                <a:lnTo>
                  <a:pt x="1260896" y="43670"/>
                </a:lnTo>
                <a:lnTo>
                  <a:pt x="1260903" y="43667"/>
                </a:lnTo>
                <a:lnTo>
                  <a:pt x="5703188" y="276477"/>
                </a:lnTo>
                <a:cubicBezTo>
                  <a:pt x="5714585" y="277107"/>
                  <a:pt x="5724660" y="282250"/>
                  <a:pt x="5731744" y="290068"/>
                </a:cubicBezTo>
                <a:lnTo>
                  <a:pt x="5737944" y="307379"/>
                </a:lnTo>
                <a:lnTo>
                  <a:pt x="5747715" y="310316"/>
                </a:lnTo>
                <a:cubicBezTo>
                  <a:pt x="5746977" y="322786"/>
                  <a:pt x="5743096" y="355617"/>
                  <a:pt x="5742359" y="368088"/>
                </a:cubicBezTo>
                <a:lnTo>
                  <a:pt x="5729800" y="582441"/>
                </a:lnTo>
                <a:lnTo>
                  <a:pt x="5729763" y="583226"/>
                </a:lnTo>
                <a:cubicBezTo>
                  <a:pt x="5722428" y="733989"/>
                  <a:pt x="5713606" y="911960"/>
                  <a:pt x="5703604" y="1111310"/>
                </a:cubicBezTo>
                <a:lnTo>
                  <a:pt x="5701408" y="1154921"/>
                </a:lnTo>
                <a:lnTo>
                  <a:pt x="5702723" y="1160573"/>
                </a:lnTo>
                <a:cubicBezTo>
                  <a:pt x="5703803" y="1166988"/>
                  <a:pt x="5704640" y="1175774"/>
                  <a:pt x="5704569" y="1189001"/>
                </a:cubicBezTo>
                <a:cubicBezTo>
                  <a:pt x="5691019" y="1221169"/>
                  <a:pt x="5716594" y="1265177"/>
                  <a:pt x="5698571" y="1305093"/>
                </a:cubicBezTo>
                <a:cubicBezTo>
                  <a:pt x="5693911" y="1319772"/>
                  <a:pt x="5691545" y="1365200"/>
                  <a:pt x="5698439" y="1373782"/>
                </a:cubicBezTo>
                <a:cubicBezTo>
                  <a:pt x="5699458" y="1383251"/>
                  <a:pt x="5696136" y="1394305"/>
                  <a:pt x="5703819" y="1398663"/>
                </a:cubicBezTo>
                <a:cubicBezTo>
                  <a:pt x="5704940" y="1430445"/>
                  <a:pt x="5706050" y="1527461"/>
                  <a:pt x="5705163" y="1564478"/>
                </a:cubicBezTo>
                <a:cubicBezTo>
                  <a:pt x="5704796" y="1577686"/>
                  <a:pt x="5698864" y="1607559"/>
                  <a:pt x="5698497" y="1620768"/>
                </a:cubicBezTo>
                <a:cubicBezTo>
                  <a:pt x="5692571" y="1683165"/>
                  <a:pt x="5688920" y="1698353"/>
                  <a:pt x="5682815" y="1736849"/>
                </a:cubicBezTo>
                <a:cubicBezTo>
                  <a:pt x="5683151" y="1766510"/>
                  <a:pt x="5683487" y="1796170"/>
                  <a:pt x="5683823" y="1825831"/>
                </a:cubicBezTo>
                <a:lnTo>
                  <a:pt x="5677720" y="1838743"/>
                </a:lnTo>
                <a:cubicBezTo>
                  <a:pt x="5673913" y="1853643"/>
                  <a:pt x="5672993" y="1870248"/>
                  <a:pt x="5671230" y="1885441"/>
                </a:cubicBezTo>
                <a:lnTo>
                  <a:pt x="5662929" y="1912918"/>
                </a:lnTo>
                <a:lnTo>
                  <a:pt x="5658020" y="2008900"/>
                </a:lnTo>
                <a:lnTo>
                  <a:pt x="5650780" y="2149876"/>
                </a:lnTo>
                <a:lnTo>
                  <a:pt x="5651025" y="2150933"/>
                </a:lnTo>
                <a:cubicBezTo>
                  <a:pt x="5652105" y="2157348"/>
                  <a:pt x="5652942" y="2166133"/>
                  <a:pt x="5652871" y="2179360"/>
                </a:cubicBezTo>
                <a:cubicBezTo>
                  <a:pt x="5639321" y="2211528"/>
                  <a:pt x="5664896" y="2255536"/>
                  <a:pt x="5646872" y="2295452"/>
                </a:cubicBezTo>
                <a:cubicBezTo>
                  <a:pt x="5642213" y="2310133"/>
                  <a:pt x="5639848" y="2355559"/>
                  <a:pt x="5646741" y="2364141"/>
                </a:cubicBezTo>
                <a:cubicBezTo>
                  <a:pt x="5647760" y="2373611"/>
                  <a:pt x="5650256" y="2384651"/>
                  <a:pt x="5657938" y="2389009"/>
                </a:cubicBezTo>
                <a:cubicBezTo>
                  <a:pt x="5636135" y="2742946"/>
                  <a:pt x="5586710" y="3553874"/>
                  <a:pt x="5533444" y="4422183"/>
                </a:cubicBezTo>
                <a:lnTo>
                  <a:pt x="5526370" y="4537395"/>
                </a:lnTo>
                <a:lnTo>
                  <a:pt x="5503188" y="4975984"/>
                </a:lnTo>
                <a:cubicBezTo>
                  <a:pt x="5446496" y="6045372"/>
                  <a:pt x="5395355" y="6990311"/>
                  <a:pt x="5369324" y="7437603"/>
                </a:cubicBezTo>
                <a:cubicBezTo>
                  <a:pt x="5368009" y="7460204"/>
                  <a:pt x="5348609" y="7477516"/>
                  <a:pt x="5325855" y="7476382"/>
                </a:cubicBezTo>
                <a:lnTo>
                  <a:pt x="4493251" y="7432748"/>
                </a:lnTo>
                <a:lnTo>
                  <a:pt x="4493249" y="7432748"/>
                </a:lnTo>
                <a:lnTo>
                  <a:pt x="39226" y="7199323"/>
                </a:lnTo>
                <a:lnTo>
                  <a:pt x="28872" y="7194396"/>
                </a:lnTo>
                <a:lnTo>
                  <a:pt x="23220" y="7194103"/>
                </a:lnTo>
                <a:lnTo>
                  <a:pt x="23354" y="7191771"/>
                </a:lnTo>
                <a:lnTo>
                  <a:pt x="10670" y="7185736"/>
                </a:lnTo>
                <a:cubicBezTo>
                  <a:pt x="3585" y="7177918"/>
                  <a:pt x="-510" y="7167425"/>
                  <a:pt x="51" y="715609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nhaltsplatzhalter 4" descr="Ein Bild, das Schrift, Text, Grafiken, Screenshot enthält.&#10;&#10;Automatisch generierte Beschreibung">
            <a:extLst>
              <a:ext uri="{FF2B5EF4-FFF2-40B4-BE49-F238E27FC236}">
                <a16:creationId xmlns:a16="http://schemas.microsoft.com/office/drawing/2014/main" id="{59E142CD-3466-FB91-1BB9-2995E6F6E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51251">
            <a:off x="4811281" y="729227"/>
            <a:ext cx="6774072" cy="5080554"/>
          </a:xfrm>
          <a:prstGeom prst="rect">
            <a:avLst/>
          </a:prstGeom>
        </p:spPr>
      </p:pic>
      <p:sp>
        <p:nvSpPr>
          <p:cNvPr id="2" name="Titel 1">
            <a:extLst>
              <a:ext uri="{FF2B5EF4-FFF2-40B4-BE49-F238E27FC236}">
                <a16:creationId xmlns:a16="http://schemas.microsoft.com/office/drawing/2014/main" id="{314940DF-D7B8-1CE7-B3BA-CFEBCC51AF15}"/>
              </a:ext>
            </a:extLst>
          </p:cNvPr>
          <p:cNvSpPr>
            <a:spLocks noGrp="1"/>
          </p:cNvSpPr>
          <p:nvPr>
            <p:ph type="title"/>
          </p:nvPr>
        </p:nvSpPr>
        <p:spPr>
          <a:xfrm>
            <a:off x="1219199" y="1682945"/>
            <a:ext cx="4451132" cy="3101432"/>
          </a:xfrm>
        </p:spPr>
        <p:txBody>
          <a:bodyPr vert="horz" lIns="91440" tIns="45720" rIns="91440" bIns="45720" rtlCol="0" anchor="b">
            <a:normAutofit/>
          </a:bodyPr>
          <a:lstStyle/>
          <a:p>
            <a:r>
              <a:rPr lang="en-US"/>
              <a:t>Wie viele Fehler macht ihr pro Spiel?</a:t>
            </a:r>
          </a:p>
        </p:txBody>
      </p:sp>
      <p:sp>
        <p:nvSpPr>
          <p:cNvPr id="35" name="Freeform: Shape 21">
            <a:extLst>
              <a:ext uri="{FF2B5EF4-FFF2-40B4-BE49-F238E27FC236}">
                <a16:creationId xmlns:a16="http://schemas.microsoft.com/office/drawing/2014/main" id="{3BEA892B-8C13-4097-9211-8894FB81B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246142">
            <a:off x="10976334" y="-447338"/>
            <a:ext cx="444795" cy="205837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Group 23">
            <a:extLst>
              <a:ext uri="{FF2B5EF4-FFF2-40B4-BE49-F238E27FC236}">
                <a16:creationId xmlns:a16="http://schemas.microsoft.com/office/drawing/2014/main" id="{D464AF36-4E8E-4205-B8DE-FFA5665C9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5" name="Group 24">
              <a:extLst>
                <a:ext uri="{FF2B5EF4-FFF2-40B4-BE49-F238E27FC236}">
                  <a16:creationId xmlns:a16="http://schemas.microsoft.com/office/drawing/2014/main" id="{19823D03-625A-44AF-9047-BEBE5E2D6A1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7" name="Straight Connector 26">
                <a:extLst>
                  <a:ext uri="{FF2B5EF4-FFF2-40B4-BE49-F238E27FC236}">
                    <a16:creationId xmlns:a16="http://schemas.microsoft.com/office/drawing/2014/main" id="{3861FA53-1B2D-42E4-917A-1EFD6335A4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7">
                <a:extLst>
                  <a:ext uri="{FF2B5EF4-FFF2-40B4-BE49-F238E27FC236}">
                    <a16:creationId xmlns:a16="http://schemas.microsoft.com/office/drawing/2014/main" id="{1868A989-D930-4AD4-B238-66F0189140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83729635-CDB3-4134-BFCD-E66EF4736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7142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0D62E216-74AA-4F99-82B7-C38E49015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F09490E-EFA6-51CC-2BF9-1A20CE062CD7}"/>
              </a:ext>
            </a:extLst>
          </p:cNvPr>
          <p:cNvSpPr>
            <a:spLocks noGrp="1"/>
          </p:cNvSpPr>
          <p:nvPr>
            <p:ph type="title"/>
          </p:nvPr>
        </p:nvSpPr>
        <p:spPr>
          <a:xfrm>
            <a:off x="685800" y="445674"/>
            <a:ext cx="10310906" cy="910985"/>
          </a:xfrm>
        </p:spPr>
        <p:txBody>
          <a:bodyPr vert="horz" lIns="91440" tIns="45720" rIns="91440" bIns="45720" rtlCol="0" anchor="b">
            <a:normAutofit/>
          </a:bodyPr>
          <a:lstStyle/>
          <a:p>
            <a:r>
              <a:rPr lang="en-US"/>
              <a:t>Sind Fehler immer schlimm?</a:t>
            </a:r>
          </a:p>
        </p:txBody>
      </p:sp>
      <p:pic>
        <p:nvPicPr>
          <p:cNvPr id="5" name="Inhaltsplatzhalter 4" descr="Ein Bild, das Text, Schrift, gelb, Screenshot enthält.&#10;&#10;Automatisch generierte Beschreibung">
            <a:extLst>
              <a:ext uri="{FF2B5EF4-FFF2-40B4-BE49-F238E27FC236}">
                <a16:creationId xmlns:a16="http://schemas.microsoft.com/office/drawing/2014/main" id="{811B08E6-CFA5-B356-53ED-1B99AC36FB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8585" y="1943100"/>
            <a:ext cx="8458200" cy="4229100"/>
          </a:xfrm>
          <a:prstGeom prst="rect">
            <a:avLst/>
          </a:prstGeom>
        </p:spPr>
      </p:pic>
      <p:grpSp>
        <p:nvGrpSpPr>
          <p:cNvPr id="18" name="Group 17">
            <a:extLst>
              <a:ext uri="{FF2B5EF4-FFF2-40B4-BE49-F238E27FC236}">
                <a16:creationId xmlns:a16="http://schemas.microsoft.com/office/drawing/2014/main" id="{7C95EB0F-1AE5-42F7-B7F0-B831CF0E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9" name="Group 18">
              <a:extLst>
                <a:ext uri="{FF2B5EF4-FFF2-40B4-BE49-F238E27FC236}">
                  <a16:creationId xmlns:a16="http://schemas.microsoft.com/office/drawing/2014/main" id="{A8E8F657-C3DF-4EC0-A179-6C86B2A61F9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1" name="Straight Connector 20">
                <a:extLst>
                  <a:ext uri="{FF2B5EF4-FFF2-40B4-BE49-F238E27FC236}">
                    <a16:creationId xmlns:a16="http://schemas.microsoft.com/office/drawing/2014/main" id="{78ED442E-BBA1-4900-842D-3A5C23846B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1D8E0BF-7F84-4E82-BADE-A209974625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924C8AE5-AC43-4233-89F5-86718C76C0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91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EB6ABD4-88DE-2AC4-AE49-A6790D4691B4}"/>
              </a:ext>
            </a:extLst>
          </p:cNvPr>
          <p:cNvSpPr txBox="1">
            <a:spLocks/>
          </p:cNvSpPr>
          <p:nvPr/>
        </p:nvSpPr>
        <p:spPr>
          <a:xfrm>
            <a:off x="1219200" y="0"/>
            <a:ext cx="9493249" cy="1577975"/>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dirty="0"/>
              <a:t>Was wollen wir heute machen?</a:t>
            </a:r>
          </a:p>
        </p:txBody>
      </p:sp>
      <p:sp>
        <p:nvSpPr>
          <p:cNvPr id="7" name="Inhaltsplatzhalter 6">
            <a:extLst>
              <a:ext uri="{FF2B5EF4-FFF2-40B4-BE49-F238E27FC236}">
                <a16:creationId xmlns:a16="http://schemas.microsoft.com/office/drawing/2014/main" id="{3C46D285-CDB0-02D7-F5DD-09B941676387}"/>
              </a:ext>
            </a:extLst>
          </p:cNvPr>
          <p:cNvSpPr>
            <a:spLocks noGrp="1"/>
          </p:cNvSpPr>
          <p:nvPr>
            <p:ph idx="1"/>
          </p:nvPr>
        </p:nvSpPr>
        <p:spPr>
          <a:xfrm>
            <a:off x="1219199" y="2386857"/>
            <a:ext cx="9493250" cy="3854167"/>
          </a:xfrm>
        </p:spPr>
        <p:txBody>
          <a:bodyPr/>
          <a:lstStyle/>
          <a:p>
            <a:pPr marL="342900" indent="-342900">
              <a:buFont typeface="+mj-lt"/>
              <a:buAutoNum type="arabicPeriod"/>
            </a:pPr>
            <a:r>
              <a:rPr lang="de-DE" dirty="0"/>
              <a:t>Die Aufgaben eines (Jung-) Schiedsrichters kennenlernen und wie wir ihn dabei als Spieler / Trainer unterstützen können</a:t>
            </a:r>
          </a:p>
          <a:p>
            <a:pPr marL="342900" indent="-342900">
              <a:buFont typeface="+mj-lt"/>
              <a:buAutoNum type="arabicPeriod"/>
            </a:pPr>
            <a:r>
              <a:rPr lang="de-DE" dirty="0"/>
              <a:t>Zentrale Regeln beleuchten und Regelfragen zur Überprüfung zusammen beantworten</a:t>
            </a:r>
          </a:p>
          <a:p>
            <a:pPr marL="342900" indent="-342900">
              <a:buFont typeface="+mj-lt"/>
              <a:buAutoNum type="arabicPeriod"/>
            </a:pPr>
            <a:r>
              <a:rPr lang="de-DE" dirty="0"/>
              <a:t>Verständnis für die Arbeit eines (Jung-) Schiedsrichters steigern</a:t>
            </a:r>
          </a:p>
          <a:p>
            <a:pPr marL="342900" indent="-342900">
              <a:buFont typeface="+mj-lt"/>
              <a:buAutoNum type="arabicPeriod"/>
            </a:pPr>
            <a:r>
              <a:rPr lang="de-DE" dirty="0"/>
              <a:t>Informationen für die Tätigkeit als (Jung-) Schiedsrichter vermitteln und Wege und Vorteile zur Erreichung eines Schiedsrichterscheins aufzeigen</a:t>
            </a:r>
          </a:p>
          <a:p>
            <a:endParaRPr lang="de-DE" dirty="0"/>
          </a:p>
          <a:p>
            <a:pPr marL="0" indent="0">
              <a:buNone/>
            </a:pPr>
            <a:r>
              <a:rPr lang="de-DE" dirty="0"/>
              <a:t>Das Ganze verbinden wir mit den aktuellen Aktionen des DFB…</a:t>
            </a:r>
          </a:p>
        </p:txBody>
      </p:sp>
      <p:sp>
        <p:nvSpPr>
          <p:cNvPr id="2" name="Textfeld 1">
            <a:extLst>
              <a:ext uri="{FF2B5EF4-FFF2-40B4-BE49-F238E27FC236}">
                <a16:creationId xmlns:a16="http://schemas.microsoft.com/office/drawing/2014/main" id="{FEB8AB12-59F5-F908-0972-634BB6941DB8}"/>
              </a:ext>
            </a:extLst>
          </p:cNvPr>
          <p:cNvSpPr txBox="1"/>
          <p:nvPr/>
        </p:nvSpPr>
        <p:spPr>
          <a:xfrm>
            <a:off x="8514735" y="6056358"/>
            <a:ext cx="3451122" cy="369332"/>
          </a:xfrm>
          <a:prstGeom prst="rect">
            <a:avLst/>
          </a:prstGeom>
          <a:noFill/>
        </p:spPr>
        <p:txBody>
          <a:bodyPr wrap="square" rtlCol="0">
            <a:spAutoFit/>
          </a:bodyPr>
          <a:lstStyle/>
          <a:p>
            <a:r>
              <a:rPr lang="de-DE" dirty="0"/>
              <a:t>Zeitansatz: 90 Minuten</a:t>
            </a:r>
          </a:p>
        </p:txBody>
      </p:sp>
    </p:spTree>
    <p:custDataLst>
      <p:tags r:id="rId1"/>
    </p:custDataLst>
    <p:extLst>
      <p:ext uri="{BB962C8B-B14F-4D97-AF65-F5344CB8AC3E}">
        <p14:creationId xmlns:p14="http://schemas.microsoft.com/office/powerpoint/2010/main" val="304503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83" name="Group 82">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85" name="Straight Connector 84">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Oval 83">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8" name="Rectangle 87">
            <a:extLst>
              <a:ext uri="{FF2B5EF4-FFF2-40B4-BE49-F238E27FC236}">
                <a16:creationId xmlns:a16="http://schemas.microsoft.com/office/drawing/2014/main" id="{ECB86E21-E2BD-408E-8E61-D30AB8715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029B38C0-3CC6-4B41-93F3-C479D22DD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7650"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0E0F80A2-6611-465C-80A5-6ADAE3F03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5909" y="690793"/>
            <a:ext cx="4711125" cy="4634455"/>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a:p>
        </p:txBody>
      </p:sp>
      <p:sp>
        <p:nvSpPr>
          <p:cNvPr id="94" name="Rectangle 93">
            <a:extLst>
              <a:ext uri="{FF2B5EF4-FFF2-40B4-BE49-F238E27FC236}">
                <a16:creationId xmlns:a16="http://schemas.microsoft.com/office/drawing/2014/main" id="{267F9DA9-5521-4A58-9B23-C108A3A2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9886" y="532924"/>
            <a:ext cx="4897417" cy="4933882"/>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CF2B5AB8-A75C-49F7-8DF4-3342BF3C8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6263143" y="680785"/>
            <a:ext cx="4711123" cy="4654470"/>
          </a:xfrm>
          <a:custGeom>
            <a:avLst/>
            <a:gdLst>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1367050 w 5228120"/>
              <a:gd name="connsiteY32" fmla="*/ 4957256 h 4957903"/>
              <a:gd name="connsiteX33" fmla="*/ 44266 w 5228120"/>
              <a:gd name="connsiteY33" fmla="*/ 4957256 h 4957903"/>
              <a:gd name="connsiteX34" fmla="*/ 19873 w 5228120"/>
              <a:gd name="connsiteY34" fmla="*/ 4940773 h 4957903"/>
              <a:gd name="connsiteX35" fmla="*/ 19873 w 5228120"/>
              <a:gd name="connsiteY35" fmla="*/ 4191718 h 4957903"/>
              <a:gd name="connsiteX36" fmla="*/ 13009 w 5228120"/>
              <a:gd name="connsiteY36" fmla="*/ 4167267 h 4957903"/>
              <a:gd name="connsiteX37" fmla="*/ 19873 w 5228120"/>
              <a:gd name="connsiteY37" fmla="*/ 4142119 h 4957903"/>
              <a:gd name="connsiteX38" fmla="*/ 19873 w 5228120"/>
              <a:gd name="connsiteY38" fmla="*/ 3806985 h 4957903"/>
              <a:gd name="connsiteX39" fmla="*/ 19873 w 5228120"/>
              <a:gd name="connsiteY39" fmla="*/ 3762500 h 4957903"/>
              <a:gd name="connsiteX40" fmla="*/ 12558 w 5228120"/>
              <a:gd name="connsiteY40" fmla="*/ 3737654 h 4957903"/>
              <a:gd name="connsiteX41" fmla="*/ 4175 w 5228120"/>
              <a:gd name="connsiteY41" fmla="*/ 3712250 h 4957903"/>
              <a:gd name="connsiteX42" fmla="*/ 560 w 5228120"/>
              <a:gd name="connsiteY42" fmla="*/ 3687770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832122 w 5228120"/>
              <a:gd name="connsiteY22" fmla="*/ 0 h 4957903"/>
              <a:gd name="connsiteX23" fmla="*/ 3871237 w 5228120"/>
              <a:gd name="connsiteY23" fmla="*/ 0 h 4957903"/>
              <a:gd name="connsiteX24" fmla="*/ 3872793 w 5228120"/>
              <a:gd name="connsiteY24" fmla="*/ 647 h 4957903"/>
              <a:gd name="connsiteX25" fmla="*/ 5196316 w 5228120"/>
              <a:gd name="connsiteY25" fmla="*/ 647 h 4957903"/>
              <a:gd name="connsiteX26" fmla="*/ 5224586 w 5228120"/>
              <a:gd name="connsiteY26" fmla="*/ 28919 h 4957903"/>
              <a:gd name="connsiteX27" fmla="*/ 5224586 w 5228120"/>
              <a:gd name="connsiteY27" fmla="*/ 4929710 h 4957903"/>
              <a:gd name="connsiteX28" fmla="*/ 5196315 w 5228120"/>
              <a:gd name="connsiteY28" fmla="*/ 4957902 h 4957903"/>
              <a:gd name="connsiteX29" fmla="*/ 5157924 w 5228120"/>
              <a:gd name="connsiteY29" fmla="*/ 4957902 h 4957903"/>
              <a:gd name="connsiteX30" fmla="*/ 5157922 w 5228120"/>
              <a:gd name="connsiteY30" fmla="*/ 4957903 h 4957903"/>
              <a:gd name="connsiteX31" fmla="*/ 1369345 w 5228120"/>
              <a:gd name="connsiteY31" fmla="*/ 4957903 h 4957903"/>
              <a:gd name="connsiteX32" fmla="*/ 44266 w 5228120"/>
              <a:gd name="connsiteY32" fmla="*/ 4957256 h 4957903"/>
              <a:gd name="connsiteX33" fmla="*/ 19873 w 5228120"/>
              <a:gd name="connsiteY33" fmla="*/ 4940773 h 4957903"/>
              <a:gd name="connsiteX34" fmla="*/ 19873 w 5228120"/>
              <a:gd name="connsiteY34" fmla="*/ 4191718 h 4957903"/>
              <a:gd name="connsiteX35" fmla="*/ 13009 w 5228120"/>
              <a:gd name="connsiteY35" fmla="*/ 4167267 h 4957903"/>
              <a:gd name="connsiteX36" fmla="*/ 19873 w 5228120"/>
              <a:gd name="connsiteY36" fmla="*/ 4142119 h 4957903"/>
              <a:gd name="connsiteX37" fmla="*/ 19873 w 5228120"/>
              <a:gd name="connsiteY37" fmla="*/ 3806985 h 4957903"/>
              <a:gd name="connsiteX38" fmla="*/ 19873 w 5228120"/>
              <a:gd name="connsiteY38" fmla="*/ 3762500 h 4957903"/>
              <a:gd name="connsiteX39" fmla="*/ 12558 w 5228120"/>
              <a:gd name="connsiteY39" fmla="*/ 3737654 h 4957903"/>
              <a:gd name="connsiteX40" fmla="*/ 4175 w 5228120"/>
              <a:gd name="connsiteY40" fmla="*/ 3712250 h 4957903"/>
              <a:gd name="connsiteX41" fmla="*/ 560 w 5228120"/>
              <a:gd name="connsiteY41" fmla="*/ 3687770 h 4957903"/>
              <a:gd name="connsiteX42" fmla="*/ 0 w 5228120"/>
              <a:gd name="connsiteY42"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832106 w 5228120"/>
              <a:gd name="connsiteY21" fmla="*/ 9 h 4957903"/>
              <a:gd name="connsiteX22" fmla="*/ 3871237 w 5228120"/>
              <a:gd name="connsiteY22" fmla="*/ 0 h 4957903"/>
              <a:gd name="connsiteX23" fmla="*/ 3872793 w 5228120"/>
              <a:gd name="connsiteY23" fmla="*/ 647 h 4957903"/>
              <a:gd name="connsiteX24" fmla="*/ 5196316 w 5228120"/>
              <a:gd name="connsiteY24" fmla="*/ 647 h 4957903"/>
              <a:gd name="connsiteX25" fmla="*/ 5224586 w 5228120"/>
              <a:gd name="connsiteY25" fmla="*/ 28919 h 4957903"/>
              <a:gd name="connsiteX26" fmla="*/ 5224586 w 5228120"/>
              <a:gd name="connsiteY26" fmla="*/ 4929710 h 4957903"/>
              <a:gd name="connsiteX27" fmla="*/ 5196315 w 5228120"/>
              <a:gd name="connsiteY27" fmla="*/ 4957902 h 4957903"/>
              <a:gd name="connsiteX28" fmla="*/ 5157924 w 5228120"/>
              <a:gd name="connsiteY28" fmla="*/ 4957902 h 4957903"/>
              <a:gd name="connsiteX29" fmla="*/ 5157922 w 5228120"/>
              <a:gd name="connsiteY29" fmla="*/ 4957903 h 4957903"/>
              <a:gd name="connsiteX30" fmla="*/ 1369345 w 5228120"/>
              <a:gd name="connsiteY30" fmla="*/ 4957903 h 4957903"/>
              <a:gd name="connsiteX31" fmla="*/ 44266 w 5228120"/>
              <a:gd name="connsiteY31" fmla="*/ 4957256 h 4957903"/>
              <a:gd name="connsiteX32" fmla="*/ 19873 w 5228120"/>
              <a:gd name="connsiteY32" fmla="*/ 4940773 h 4957903"/>
              <a:gd name="connsiteX33" fmla="*/ 19873 w 5228120"/>
              <a:gd name="connsiteY33" fmla="*/ 4191718 h 4957903"/>
              <a:gd name="connsiteX34" fmla="*/ 13009 w 5228120"/>
              <a:gd name="connsiteY34" fmla="*/ 4167267 h 4957903"/>
              <a:gd name="connsiteX35" fmla="*/ 19873 w 5228120"/>
              <a:gd name="connsiteY35" fmla="*/ 4142119 h 4957903"/>
              <a:gd name="connsiteX36" fmla="*/ 19873 w 5228120"/>
              <a:gd name="connsiteY36" fmla="*/ 3806985 h 4957903"/>
              <a:gd name="connsiteX37" fmla="*/ 19873 w 5228120"/>
              <a:gd name="connsiteY37" fmla="*/ 3762500 h 4957903"/>
              <a:gd name="connsiteX38" fmla="*/ 12558 w 5228120"/>
              <a:gd name="connsiteY38" fmla="*/ 3737654 h 4957903"/>
              <a:gd name="connsiteX39" fmla="*/ 4175 w 5228120"/>
              <a:gd name="connsiteY39" fmla="*/ 3712250 h 4957903"/>
              <a:gd name="connsiteX40" fmla="*/ 560 w 5228120"/>
              <a:gd name="connsiteY40" fmla="*/ 3687770 h 4957903"/>
              <a:gd name="connsiteX41" fmla="*/ 0 w 5228120"/>
              <a:gd name="connsiteY41"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813371 w 5228120"/>
              <a:gd name="connsiteY20" fmla="*/ 10 h 4957903"/>
              <a:gd name="connsiteX21" fmla="*/ 3871237 w 5228120"/>
              <a:gd name="connsiteY21" fmla="*/ 0 h 4957903"/>
              <a:gd name="connsiteX22" fmla="*/ 3872793 w 5228120"/>
              <a:gd name="connsiteY22" fmla="*/ 647 h 4957903"/>
              <a:gd name="connsiteX23" fmla="*/ 5196316 w 5228120"/>
              <a:gd name="connsiteY23" fmla="*/ 647 h 4957903"/>
              <a:gd name="connsiteX24" fmla="*/ 5224586 w 5228120"/>
              <a:gd name="connsiteY24" fmla="*/ 28919 h 4957903"/>
              <a:gd name="connsiteX25" fmla="*/ 5224586 w 5228120"/>
              <a:gd name="connsiteY25" fmla="*/ 4929710 h 4957903"/>
              <a:gd name="connsiteX26" fmla="*/ 5196315 w 5228120"/>
              <a:gd name="connsiteY26" fmla="*/ 4957902 h 4957903"/>
              <a:gd name="connsiteX27" fmla="*/ 5157924 w 5228120"/>
              <a:gd name="connsiteY27" fmla="*/ 4957902 h 4957903"/>
              <a:gd name="connsiteX28" fmla="*/ 5157922 w 5228120"/>
              <a:gd name="connsiteY28" fmla="*/ 4957903 h 4957903"/>
              <a:gd name="connsiteX29" fmla="*/ 1369345 w 5228120"/>
              <a:gd name="connsiteY29" fmla="*/ 4957903 h 4957903"/>
              <a:gd name="connsiteX30" fmla="*/ 44266 w 5228120"/>
              <a:gd name="connsiteY30" fmla="*/ 4957256 h 4957903"/>
              <a:gd name="connsiteX31" fmla="*/ 19873 w 5228120"/>
              <a:gd name="connsiteY31" fmla="*/ 4940773 h 4957903"/>
              <a:gd name="connsiteX32" fmla="*/ 19873 w 5228120"/>
              <a:gd name="connsiteY32" fmla="*/ 4191718 h 4957903"/>
              <a:gd name="connsiteX33" fmla="*/ 13009 w 5228120"/>
              <a:gd name="connsiteY33" fmla="*/ 4167267 h 4957903"/>
              <a:gd name="connsiteX34" fmla="*/ 19873 w 5228120"/>
              <a:gd name="connsiteY34" fmla="*/ 4142119 h 4957903"/>
              <a:gd name="connsiteX35" fmla="*/ 19873 w 5228120"/>
              <a:gd name="connsiteY35" fmla="*/ 3806985 h 4957903"/>
              <a:gd name="connsiteX36" fmla="*/ 19873 w 5228120"/>
              <a:gd name="connsiteY36" fmla="*/ 3762500 h 4957903"/>
              <a:gd name="connsiteX37" fmla="*/ 12558 w 5228120"/>
              <a:gd name="connsiteY37" fmla="*/ 3737654 h 4957903"/>
              <a:gd name="connsiteX38" fmla="*/ 4175 w 5228120"/>
              <a:gd name="connsiteY38" fmla="*/ 3712250 h 4957903"/>
              <a:gd name="connsiteX39" fmla="*/ 560 w 5228120"/>
              <a:gd name="connsiteY39" fmla="*/ 3687770 h 4957903"/>
              <a:gd name="connsiteX40" fmla="*/ 0 w 5228120"/>
              <a:gd name="connsiteY40"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3872793 w 5228120"/>
              <a:gd name="connsiteY21" fmla="*/ 647 h 4957903"/>
              <a:gd name="connsiteX22" fmla="*/ 5196316 w 5228120"/>
              <a:gd name="connsiteY22" fmla="*/ 647 h 4957903"/>
              <a:gd name="connsiteX23" fmla="*/ 5224586 w 5228120"/>
              <a:gd name="connsiteY23" fmla="*/ 28919 h 4957903"/>
              <a:gd name="connsiteX24" fmla="*/ 5224586 w 5228120"/>
              <a:gd name="connsiteY24" fmla="*/ 4929710 h 4957903"/>
              <a:gd name="connsiteX25" fmla="*/ 5196315 w 5228120"/>
              <a:gd name="connsiteY25" fmla="*/ 4957902 h 4957903"/>
              <a:gd name="connsiteX26" fmla="*/ 5157924 w 5228120"/>
              <a:gd name="connsiteY26" fmla="*/ 4957902 h 4957903"/>
              <a:gd name="connsiteX27" fmla="*/ 5157922 w 5228120"/>
              <a:gd name="connsiteY27" fmla="*/ 4957903 h 4957903"/>
              <a:gd name="connsiteX28" fmla="*/ 1369345 w 5228120"/>
              <a:gd name="connsiteY28" fmla="*/ 4957903 h 4957903"/>
              <a:gd name="connsiteX29" fmla="*/ 44266 w 5228120"/>
              <a:gd name="connsiteY29" fmla="*/ 4957256 h 4957903"/>
              <a:gd name="connsiteX30" fmla="*/ 19873 w 5228120"/>
              <a:gd name="connsiteY30" fmla="*/ 4940773 h 4957903"/>
              <a:gd name="connsiteX31" fmla="*/ 19873 w 5228120"/>
              <a:gd name="connsiteY31" fmla="*/ 4191718 h 4957903"/>
              <a:gd name="connsiteX32" fmla="*/ 13009 w 5228120"/>
              <a:gd name="connsiteY32" fmla="*/ 4167267 h 4957903"/>
              <a:gd name="connsiteX33" fmla="*/ 19873 w 5228120"/>
              <a:gd name="connsiteY33" fmla="*/ 4142119 h 4957903"/>
              <a:gd name="connsiteX34" fmla="*/ 19873 w 5228120"/>
              <a:gd name="connsiteY34" fmla="*/ 3806985 h 4957903"/>
              <a:gd name="connsiteX35" fmla="*/ 19873 w 5228120"/>
              <a:gd name="connsiteY35" fmla="*/ 3762500 h 4957903"/>
              <a:gd name="connsiteX36" fmla="*/ 12558 w 5228120"/>
              <a:gd name="connsiteY36" fmla="*/ 3737654 h 4957903"/>
              <a:gd name="connsiteX37" fmla="*/ 4175 w 5228120"/>
              <a:gd name="connsiteY37" fmla="*/ 3712250 h 4957903"/>
              <a:gd name="connsiteX38" fmla="*/ 560 w 5228120"/>
              <a:gd name="connsiteY38" fmla="*/ 3687770 h 4957903"/>
              <a:gd name="connsiteX39" fmla="*/ 0 w 5228120"/>
              <a:gd name="connsiteY39" fmla="*/ 3668924 h 4957903"/>
              <a:gd name="connsiteX0" fmla="*/ 0 w 5228120"/>
              <a:gd name="connsiteY0" fmla="*/ 3668924 h 4957903"/>
              <a:gd name="connsiteX1" fmla="*/ 4948 w 5228120"/>
              <a:gd name="connsiteY1" fmla="*/ 3649181 h 4957903"/>
              <a:gd name="connsiteX2" fmla="*/ 2889 w 5228120"/>
              <a:gd name="connsiteY2" fmla="*/ 3635853 h 4957903"/>
              <a:gd name="connsiteX3" fmla="*/ 8191 w 5228120"/>
              <a:gd name="connsiteY3" fmla="*/ 3611031 h 4957903"/>
              <a:gd name="connsiteX4" fmla="*/ 13074 w 5228120"/>
              <a:gd name="connsiteY4" fmla="*/ 3574720 h 4957903"/>
              <a:gd name="connsiteX5" fmla="*/ 18280 w 5228120"/>
              <a:gd name="connsiteY5" fmla="*/ 3549725 h 4957903"/>
              <a:gd name="connsiteX6" fmla="*/ 19873 w 5228120"/>
              <a:gd name="connsiteY6" fmla="*/ 3544905 h 4957903"/>
              <a:gd name="connsiteX7" fmla="*/ 19873 w 5228120"/>
              <a:gd name="connsiteY7" fmla="*/ 3381346 h 4957903"/>
              <a:gd name="connsiteX8" fmla="*/ 18092 w 5228120"/>
              <a:gd name="connsiteY8" fmla="*/ 3369281 h 4957903"/>
              <a:gd name="connsiteX9" fmla="*/ 19873 w 5228120"/>
              <a:gd name="connsiteY9" fmla="*/ 3328576 h 4957903"/>
              <a:gd name="connsiteX10" fmla="*/ 17446 w 5228120"/>
              <a:gd name="connsiteY10" fmla="*/ 3322665 h 4957903"/>
              <a:gd name="connsiteX11" fmla="*/ 19873 w 5228120"/>
              <a:gd name="connsiteY11" fmla="*/ 3282869 h 4957903"/>
              <a:gd name="connsiteX12" fmla="*/ 17812 w 5228120"/>
              <a:gd name="connsiteY12" fmla="*/ 3239267 h 4957903"/>
              <a:gd name="connsiteX13" fmla="*/ 12273 w 5228120"/>
              <a:gd name="connsiteY13" fmla="*/ 3236011 h 4957903"/>
              <a:gd name="connsiteX14" fmla="*/ 11786 w 5228120"/>
              <a:gd name="connsiteY14" fmla="*/ 3226449 h 4957903"/>
              <a:gd name="connsiteX15" fmla="*/ 11892 w 5228120"/>
              <a:gd name="connsiteY15" fmla="*/ 3211395 h 4957903"/>
              <a:gd name="connsiteX16" fmla="*/ 17706 w 5228120"/>
              <a:gd name="connsiteY16" fmla="*/ 3177674 h 4957903"/>
              <a:gd name="connsiteX17" fmla="*/ 14268 w 5228120"/>
              <a:gd name="connsiteY17" fmla="*/ 18938 h 4957903"/>
              <a:gd name="connsiteX18" fmla="*/ 30700 w 5228120"/>
              <a:gd name="connsiteY18" fmla="*/ 2311 h 4957903"/>
              <a:gd name="connsiteX19" fmla="*/ 44276 w 5228120"/>
              <a:gd name="connsiteY19" fmla="*/ 164 h 4957903"/>
              <a:gd name="connsiteX20" fmla="*/ 3871237 w 5228120"/>
              <a:gd name="connsiteY20" fmla="*/ 0 h 4957903"/>
              <a:gd name="connsiteX21" fmla="*/ 5196316 w 5228120"/>
              <a:gd name="connsiteY21" fmla="*/ 647 h 4957903"/>
              <a:gd name="connsiteX22" fmla="*/ 5224586 w 5228120"/>
              <a:gd name="connsiteY22" fmla="*/ 28919 h 4957903"/>
              <a:gd name="connsiteX23" fmla="*/ 5224586 w 5228120"/>
              <a:gd name="connsiteY23" fmla="*/ 4929710 h 4957903"/>
              <a:gd name="connsiteX24" fmla="*/ 5196315 w 5228120"/>
              <a:gd name="connsiteY24" fmla="*/ 4957902 h 4957903"/>
              <a:gd name="connsiteX25" fmla="*/ 5157924 w 5228120"/>
              <a:gd name="connsiteY25" fmla="*/ 4957902 h 4957903"/>
              <a:gd name="connsiteX26" fmla="*/ 5157922 w 5228120"/>
              <a:gd name="connsiteY26" fmla="*/ 4957903 h 4957903"/>
              <a:gd name="connsiteX27" fmla="*/ 1369345 w 5228120"/>
              <a:gd name="connsiteY27" fmla="*/ 4957903 h 4957903"/>
              <a:gd name="connsiteX28" fmla="*/ 44266 w 5228120"/>
              <a:gd name="connsiteY28" fmla="*/ 4957256 h 4957903"/>
              <a:gd name="connsiteX29" fmla="*/ 19873 w 5228120"/>
              <a:gd name="connsiteY29" fmla="*/ 4940773 h 4957903"/>
              <a:gd name="connsiteX30" fmla="*/ 19873 w 5228120"/>
              <a:gd name="connsiteY30" fmla="*/ 4191718 h 4957903"/>
              <a:gd name="connsiteX31" fmla="*/ 13009 w 5228120"/>
              <a:gd name="connsiteY31" fmla="*/ 4167267 h 4957903"/>
              <a:gd name="connsiteX32" fmla="*/ 19873 w 5228120"/>
              <a:gd name="connsiteY32" fmla="*/ 4142119 h 4957903"/>
              <a:gd name="connsiteX33" fmla="*/ 19873 w 5228120"/>
              <a:gd name="connsiteY33" fmla="*/ 3806985 h 4957903"/>
              <a:gd name="connsiteX34" fmla="*/ 19873 w 5228120"/>
              <a:gd name="connsiteY34" fmla="*/ 3762500 h 4957903"/>
              <a:gd name="connsiteX35" fmla="*/ 12558 w 5228120"/>
              <a:gd name="connsiteY35" fmla="*/ 3737654 h 4957903"/>
              <a:gd name="connsiteX36" fmla="*/ 4175 w 5228120"/>
              <a:gd name="connsiteY36" fmla="*/ 3712250 h 4957903"/>
              <a:gd name="connsiteX37" fmla="*/ 560 w 5228120"/>
              <a:gd name="connsiteY37" fmla="*/ 3687770 h 4957903"/>
              <a:gd name="connsiteX38" fmla="*/ 0 w 5228120"/>
              <a:gd name="connsiteY38" fmla="*/ 3668924 h 4957903"/>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1369345 w 5228120"/>
              <a:gd name="connsiteY26" fmla="*/ 4957739 h 4957739"/>
              <a:gd name="connsiteX27" fmla="*/ 44266 w 5228120"/>
              <a:gd name="connsiteY27" fmla="*/ 4957092 h 4957739"/>
              <a:gd name="connsiteX28" fmla="*/ 19873 w 5228120"/>
              <a:gd name="connsiteY28" fmla="*/ 4940609 h 4957739"/>
              <a:gd name="connsiteX29" fmla="*/ 19873 w 5228120"/>
              <a:gd name="connsiteY29" fmla="*/ 4191554 h 4957739"/>
              <a:gd name="connsiteX30" fmla="*/ 13009 w 5228120"/>
              <a:gd name="connsiteY30" fmla="*/ 4167103 h 4957739"/>
              <a:gd name="connsiteX31" fmla="*/ 19873 w 5228120"/>
              <a:gd name="connsiteY31" fmla="*/ 4141955 h 4957739"/>
              <a:gd name="connsiteX32" fmla="*/ 19873 w 5228120"/>
              <a:gd name="connsiteY32" fmla="*/ 3806821 h 4957739"/>
              <a:gd name="connsiteX33" fmla="*/ 19873 w 5228120"/>
              <a:gd name="connsiteY33" fmla="*/ 3762336 h 4957739"/>
              <a:gd name="connsiteX34" fmla="*/ 12558 w 5228120"/>
              <a:gd name="connsiteY34" fmla="*/ 3737490 h 4957739"/>
              <a:gd name="connsiteX35" fmla="*/ 4175 w 5228120"/>
              <a:gd name="connsiteY35" fmla="*/ 3712086 h 4957739"/>
              <a:gd name="connsiteX36" fmla="*/ 560 w 5228120"/>
              <a:gd name="connsiteY36" fmla="*/ 3687606 h 4957739"/>
              <a:gd name="connsiteX37" fmla="*/ 0 w 5228120"/>
              <a:gd name="connsiteY37" fmla="*/ 3668760 h 4957739"/>
              <a:gd name="connsiteX0" fmla="*/ 0 w 5228120"/>
              <a:gd name="connsiteY0" fmla="*/ 3668760 h 4957739"/>
              <a:gd name="connsiteX1" fmla="*/ 4948 w 5228120"/>
              <a:gd name="connsiteY1" fmla="*/ 3649017 h 4957739"/>
              <a:gd name="connsiteX2" fmla="*/ 2889 w 5228120"/>
              <a:gd name="connsiteY2" fmla="*/ 3635689 h 4957739"/>
              <a:gd name="connsiteX3" fmla="*/ 8191 w 5228120"/>
              <a:gd name="connsiteY3" fmla="*/ 3610867 h 4957739"/>
              <a:gd name="connsiteX4" fmla="*/ 13074 w 5228120"/>
              <a:gd name="connsiteY4" fmla="*/ 3574556 h 4957739"/>
              <a:gd name="connsiteX5" fmla="*/ 18280 w 5228120"/>
              <a:gd name="connsiteY5" fmla="*/ 3549561 h 4957739"/>
              <a:gd name="connsiteX6" fmla="*/ 19873 w 5228120"/>
              <a:gd name="connsiteY6" fmla="*/ 3544741 h 4957739"/>
              <a:gd name="connsiteX7" fmla="*/ 19873 w 5228120"/>
              <a:gd name="connsiteY7" fmla="*/ 3381182 h 4957739"/>
              <a:gd name="connsiteX8" fmla="*/ 18092 w 5228120"/>
              <a:gd name="connsiteY8" fmla="*/ 3369117 h 4957739"/>
              <a:gd name="connsiteX9" fmla="*/ 19873 w 5228120"/>
              <a:gd name="connsiteY9" fmla="*/ 3328412 h 4957739"/>
              <a:gd name="connsiteX10" fmla="*/ 17446 w 5228120"/>
              <a:gd name="connsiteY10" fmla="*/ 3322501 h 4957739"/>
              <a:gd name="connsiteX11" fmla="*/ 19873 w 5228120"/>
              <a:gd name="connsiteY11" fmla="*/ 3282705 h 4957739"/>
              <a:gd name="connsiteX12" fmla="*/ 17812 w 5228120"/>
              <a:gd name="connsiteY12" fmla="*/ 3239103 h 4957739"/>
              <a:gd name="connsiteX13" fmla="*/ 12273 w 5228120"/>
              <a:gd name="connsiteY13" fmla="*/ 3235847 h 4957739"/>
              <a:gd name="connsiteX14" fmla="*/ 11786 w 5228120"/>
              <a:gd name="connsiteY14" fmla="*/ 3226285 h 4957739"/>
              <a:gd name="connsiteX15" fmla="*/ 11892 w 5228120"/>
              <a:gd name="connsiteY15" fmla="*/ 3211231 h 4957739"/>
              <a:gd name="connsiteX16" fmla="*/ 17706 w 5228120"/>
              <a:gd name="connsiteY16" fmla="*/ 3177510 h 4957739"/>
              <a:gd name="connsiteX17" fmla="*/ 14268 w 5228120"/>
              <a:gd name="connsiteY17" fmla="*/ 18774 h 4957739"/>
              <a:gd name="connsiteX18" fmla="*/ 30700 w 5228120"/>
              <a:gd name="connsiteY18" fmla="*/ 2147 h 4957739"/>
              <a:gd name="connsiteX19" fmla="*/ 44276 w 5228120"/>
              <a:gd name="connsiteY19" fmla="*/ 0 h 4957739"/>
              <a:gd name="connsiteX20" fmla="*/ 5196316 w 5228120"/>
              <a:gd name="connsiteY20" fmla="*/ 483 h 4957739"/>
              <a:gd name="connsiteX21" fmla="*/ 5224586 w 5228120"/>
              <a:gd name="connsiteY21" fmla="*/ 28755 h 4957739"/>
              <a:gd name="connsiteX22" fmla="*/ 5224586 w 5228120"/>
              <a:gd name="connsiteY22" fmla="*/ 4929546 h 4957739"/>
              <a:gd name="connsiteX23" fmla="*/ 5196315 w 5228120"/>
              <a:gd name="connsiteY23" fmla="*/ 4957738 h 4957739"/>
              <a:gd name="connsiteX24" fmla="*/ 5157924 w 5228120"/>
              <a:gd name="connsiteY24" fmla="*/ 4957738 h 4957739"/>
              <a:gd name="connsiteX25" fmla="*/ 5157922 w 5228120"/>
              <a:gd name="connsiteY25" fmla="*/ 4957739 h 4957739"/>
              <a:gd name="connsiteX26" fmla="*/ 44266 w 5228120"/>
              <a:gd name="connsiteY26" fmla="*/ 4957092 h 4957739"/>
              <a:gd name="connsiteX27" fmla="*/ 19873 w 5228120"/>
              <a:gd name="connsiteY27" fmla="*/ 4940609 h 4957739"/>
              <a:gd name="connsiteX28" fmla="*/ 19873 w 5228120"/>
              <a:gd name="connsiteY28" fmla="*/ 4191554 h 4957739"/>
              <a:gd name="connsiteX29" fmla="*/ 13009 w 5228120"/>
              <a:gd name="connsiteY29" fmla="*/ 4167103 h 4957739"/>
              <a:gd name="connsiteX30" fmla="*/ 19873 w 5228120"/>
              <a:gd name="connsiteY30" fmla="*/ 4141955 h 4957739"/>
              <a:gd name="connsiteX31" fmla="*/ 19873 w 5228120"/>
              <a:gd name="connsiteY31" fmla="*/ 3806821 h 4957739"/>
              <a:gd name="connsiteX32" fmla="*/ 19873 w 5228120"/>
              <a:gd name="connsiteY32" fmla="*/ 3762336 h 4957739"/>
              <a:gd name="connsiteX33" fmla="*/ 12558 w 5228120"/>
              <a:gd name="connsiteY33" fmla="*/ 3737490 h 4957739"/>
              <a:gd name="connsiteX34" fmla="*/ 4175 w 5228120"/>
              <a:gd name="connsiteY34" fmla="*/ 3712086 h 4957739"/>
              <a:gd name="connsiteX35" fmla="*/ 560 w 5228120"/>
              <a:gd name="connsiteY35" fmla="*/ 3687606 h 4957739"/>
              <a:gd name="connsiteX36" fmla="*/ 0 w 5228120"/>
              <a:gd name="connsiteY36" fmla="*/ 3668760 h 49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28120" h="4957739">
                <a:moveTo>
                  <a:pt x="0" y="3668760"/>
                </a:moveTo>
                <a:lnTo>
                  <a:pt x="4948" y="3649017"/>
                </a:lnTo>
                <a:cubicBezTo>
                  <a:pt x="5428" y="3643504"/>
                  <a:pt x="2348" y="3642047"/>
                  <a:pt x="2889" y="3635689"/>
                </a:cubicBezTo>
                <a:lnTo>
                  <a:pt x="8191" y="3610867"/>
                </a:lnTo>
                <a:lnTo>
                  <a:pt x="13074" y="3574556"/>
                </a:lnTo>
                <a:lnTo>
                  <a:pt x="18280" y="3549561"/>
                </a:lnTo>
                <a:lnTo>
                  <a:pt x="19873" y="3544741"/>
                </a:lnTo>
                <a:lnTo>
                  <a:pt x="19873" y="3381182"/>
                </a:lnTo>
                <a:lnTo>
                  <a:pt x="18092" y="3369117"/>
                </a:lnTo>
                <a:cubicBezTo>
                  <a:pt x="18686" y="3355549"/>
                  <a:pt x="19279" y="3341980"/>
                  <a:pt x="19873" y="3328412"/>
                </a:cubicBezTo>
                <a:lnTo>
                  <a:pt x="17446" y="3322501"/>
                </a:lnTo>
                <a:lnTo>
                  <a:pt x="19873" y="3282705"/>
                </a:lnTo>
                <a:cubicBezTo>
                  <a:pt x="19530" y="3269526"/>
                  <a:pt x="20072" y="3246690"/>
                  <a:pt x="17812" y="3239103"/>
                </a:cubicBezTo>
                <a:lnTo>
                  <a:pt x="12273" y="3235847"/>
                </a:lnTo>
                <a:cubicBezTo>
                  <a:pt x="12111" y="3232660"/>
                  <a:pt x="11948" y="3229472"/>
                  <a:pt x="11786" y="3226285"/>
                </a:cubicBezTo>
                <a:cubicBezTo>
                  <a:pt x="12210" y="3225585"/>
                  <a:pt x="11857" y="3211799"/>
                  <a:pt x="11892" y="3211231"/>
                </a:cubicBezTo>
                <a:lnTo>
                  <a:pt x="17706" y="3177510"/>
                </a:lnTo>
                <a:lnTo>
                  <a:pt x="14268" y="18774"/>
                </a:lnTo>
                <a:cubicBezTo>
                  <a:pt x="19746" y="9227"/>
                  <a:pt x="21251" y="7690"/>
                  <a:pt x="30700" y="2147"/>
                </a:cubicBezTo>
                <a:lnTo>
                  <a:pt x="44276" y="0"/>
                </a:lnTo>
                <a:lnTo>
                  <a:pt x="5196316" y="483"/>
                </a:lnTo>
                <a:cubicBezTo>
                  <a:pt x="5211913" y="528"/>
                  <a:pt x="5224547" y="13159"/>
                  <a:pt x="5224586" y="28755"/>
                </a:cubicBezTo>
                <a:cubicBezTo>
                  <a:pt x="5229299" y="850266"/>
                  <a:pt x="5229298" y="4108050"/>
                  <a:pt x="5224586" y="4929546"/>
                </a:cubicBezTo>
                <a:cubicBezTo>
                  <a:pt x="5224498" y="4945112"/>
                  <a:pt x="5211880" y="4957697"/>
                  <a:pt x="5196315" y="4957738"/>
                </a:cubicBezTo>
                <a:lnTo>
                  <a:pt x="5157924" y="4957738"/>
                </a:lnTo>
                <a:cubicBezTo>
                  <a:pt x="5157923" y="4957738"/>
                  <a:pt x="5157923" y="4957739"/>
                  <a:pt x="5157922" y="4957739"/>
                </a:cubicBezTo>
                <a:lnTo>
                  <a:pt x="44266" y="4957092"/>
                </a:lnTo>
                <a:cubicBezTo>
                  <a:pt x="30798" y="4957039"/>
                  <a:pt x="19909" y="4949683"/>
                  <a:pt x="19873" y="4940609"/>
                </a:cubicBezTo>
                <a:lnTo>
                  <a:pt x="19873" y="4191554"/>
                </a:lnTo>
                <a:lnTo>
                  <a:pt x="13009" y="4167103"/>
                </a:lnTo>
                <a:cubicBezTo>
                  <a:pt x="13312" y="4153381"/>
                  <a:pt x="17586" y="4150338"/>
                  <a:pt x="19873" y="4141955"/>
                </a:cubicBezTo>
                <a:lnTo>
                  <a:pt x="19873" y="3806821"/>
                </a:lnTo>
                <a:lnTo>
                  <a:pt x="19873" y="3762336"/>
                </a:lnTo>
                <a:lnTo>
                  <a:pt x="12558" y="3737490"/>
                </a:lnTo>
                <a:cubicBezTo>
                  <a:pt x="18407" y="3727494"/>
                  <a:pt x="6970" y="3720184"/>
                  <a:pt x="4175" y="3712086"/>
                </a:cubicBezTo>
                <a:lnTo>
                  <a:pt x="560" y="3687606"/>
                </a:lnTo>
                <a:cubicBezTo>
                  <a:pt x="373" y="3681324"/>
                  <a:pt x="187" y="3675042"/>
                  <a:pt x="0" y="3668760"/>
                </a:cubicBezTo>
                <a:close/>
              </a:path>
            </a:pathLst>
          </a:custGeom>
          <a:solidFill>
            <a:srgbClr val="FFFFFF"/>
          </a:solidFill>
          <a:ln w="9525"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89A81250-DD3C-9728-DD39-5F91F152AFB0}"/>
              </a:ext>
            </a:extLst>
          </p:cNvPr>
          <p:cNvSpPr>
            <a:spLocks noGrp="1"/>
          </p:cNvSpPr>
          <p:nvPr>
            <p:ph type="title"/>
          </p:nvPr>
        </p:nvSpPr>
        <p:spPr>
          <a:xfrm>
            <a:off x="3305331" y="4253062"/>
            <a:ext cx="8200863" cy="1549772"/>
          </a:xfrm>
        </p:spPr>
        <p:txBody>
          <a:bodyPr vert="horz" lIns="91440" tIns="45720" rIns="91440" bIns="45720" rtlCol="0" anchor="b">
            <a:normAutofit/>
          </a:bodyPr>
          <a:lstStyle/>
          <a:p>
            <a:pPr algn="r">
              <a:lnSpc>
                <a:spcPct val="110000"/>
              </a:lnSpc>
            </a:pPr>
            <a:r>
              <a:rPr lang="en-US" sz="4200"/>
              <a:t>Wie alt sind eure Schiris meistens?</a:t>
            </a:r>
          </a:p>
        </p:txBody>
      </p:sp>
      <p:sp>
        <p:nvSpPr>
          <p:cNvPr id="98" name="Freeform: Shape 97">
            <a:extLst>
              <a:ext uri="{FF2B5EF4-FFF2-40B4-BE49-F238E27FC236}">
                <a16:creationId xmlns:a16="http://schemas.microsoft.com/office/drawing/2014/main" id="{165B8C92-2D61-44A2-857C-E6980C2A2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300478">
            <a:off x="1031887" y="-190038"/>
            <a:ext cx="464589" cy="1772054"/>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2">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0" name="Group 99">
            <a:extLst>
              <a:ext uri="{FF2B5EF4-FFF2-40B4-BE49-F238E27FC236}">
                <a16:creationId xmlns:a16="http://schemas.microsoft.com/office/drawing/2014/main" id="{FC12D04B-B8EA-4F67-A905-0377F37C6C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01" name="Group 100">
              <a:extLst>
                <a:ext uri="{FF2B5EF4-FFF2-40B4-BE49-F238E27FC236}">
                  <a16:creationId xmlns:a16="http://schemas.microsoft.com/office/drawing/2014/main" id="{055CD4CE-F6F3-4058-AA85-ABBAA8C1B69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03" name="Straight Connector 102">
                <a:extLst>
                  <a:ext uri="{FF2B5EF4-FFF2-40B4-BE49-F238E27FC236}">
                    <a16:creationId xmlns:a16="http://schemas.microsoft.com/office/drawing/2014/main" id="{F2E9E23E-BC36-4B60-A361-E716A57E3B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1C94D39-A01C-4B72-99ED-F4928D0497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Oval 101">
              <a:extLst>
                <a:ext uri="{FF2B5EF4-FFF2-40B4-BE49-F238E27FC236}">
                  <a16:creationId xmlns:a16="http://schemas.microsoft.com/office/drawing/2014/main" id="{93AA441E-F763-476A-89AE-1F7668A56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Inhaltsplatzhalter 5" descr="Ein Bild, das Himmel, Person, draußen, Schuhwerk enthält.&#10;&#10;Automatisch generierte Beschreibung">
            <a:extLst>
              <a:ext uri="{FF2B5EF4-FFF2-40B4-BE49-F238E27FC236}">
                <a16:creationId xmlns:a16="http://schemas.microsoft.com/office/drawing/2014/main" id="{8EBA008C-A75F-9EBF-AFA3-78E2017BE4D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5003" y="1357265"/>
            <a:ext cx="4367182" cy="3022600"/>
          </a:xfrm>
        </p:spPr>
      </p:pic>
      <p:pic>
        <p:nvPicPr>
          <p:cNvPr id="10" name="Grafik 9" descr="Ein Bild, das Person, Sport, Sportspiele, draußen enthält.&#10;&#10;Automatisch generierte Beschreibung">
            <a:extLst>
              <a:ext uri="{FF2B5EF4-FFF2-40B4-BE49-F238E27FC236}">
                <a16:creationId xmlns:a16="http://schemas.microsoft.com/office/drawing/2014/main" id="{258BD05F-8C12-4802-2C97-F1F5FFC4F0F2}"/>
              </a:ext>
            </a:extLst>
          </p:cNvPr>
          <p:cNvPicPr>
            <a:picLocks noChangeAspect="1"/>
          </p:cNvPicPr>
          <p:nvPr/>
        </p:nvPicPr>
        <p:blipFill rotWithShape="1">
          <a:blip r:embed="rId4">
            <a:extLst>
              <a:ext uri="{28A0092B-C50C-407E-A947-70E740481C1C}">
                <a14:useLocalDpi xmlns:a14="http://schemas.microsoft.com/office/drawing/2010/main" val="0"/>
              </a:ext>
            </a:extLst>
          </a:blip>
          <a:srcRect r="25369"/>
          <a:stretch/>
        </p:blipFill>
        <p:spPr>
          <a:xfrm>
            <a:off x="1606253" y="1146357"/>
            <a:ext cx="3734910" cy="3317614"/>
          </a:xfrm>
          <a:prstGeom prst="rect">
            <a:avLst/>
          </a:prstGeom>
        </p:spPr>
      </p:pic>
    </p:spTree>
    <p:extLst>
      <p:ext uri="{BB962C8B-B14F-4D97-AF65-F5344CB8AC3E}">
        <p14:creationId xmlns:p14="http://schemas.microsoft.com/office/powerpoint/2010/main" val="2768612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0F9F56E-5A69-4F79-A578-5963B46C1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850A7BB-06FE-7D15-2EA1-93AD85210538}"/>
              </a:ext>
            </a:extLst>
          </p:cNvPr>
          <p:cNvSpPr>
            <a:spLocks noGrp="1"/>
          </p:cNvSpPr>
          <p:nvPr>
            <p:ph type="title"/>
          </p:nvPr>
        </p:nvSpPr>
        <p:spPr>
          <a:xfrm>
            <a:off x="1219199" y="365125"/>
            <a:ext cx="5509684" cy="1578930"/>
          </a:xfrm>
        </p:spPr>
        <p:txBody>
          <a:bodyPr vert="horz" lIns="91440" tIns="45720" rIns="91440" bIns="45720" rtlCol="0" anchor="b">
            <a:normAutofit/>
          </a:bodyPr>
          <a:lstStyle/>
          <a:p>
            <a:r>
              <a:rPr lang="en-US" sz="3700"/>
              <a:t>Macht man als jüngerer Mensch mehr Fehler?</a:t>
            </a:r>
          </a:p>
        </p:txBody>
      </p:sp>
      <p:sp>
        <p:nvSpPr>
          <p:cNvPr id="3" name="Titel 1">
            <a:extLst>
              <a:ext uri="{FF2B5EF4-FFF2-40B4-BE49-F238E27FC236}">
                <a16:creationId xmlns:a16="http://schemas.microsoft.com/office/drawing/2014/main" id="{59946F60-4E22-578E-FB7B-31A92ACE9CC1}"/>
              </a:ext>
            </a:extLst>
          </p:cNvPr>
          <p:cNvSpPr txBox="1">
            <a:spLocks/>
          </p:cNvSpPr>
          <p:nvPr/>
        </p:nvSpPr>
        <p:spPr>
          <a:xfrm>
            <a:off x="1219200" y="2331288"/>
            <a:ext cx="5509684" cy="3840912"/>
          </a:xfrm>
          <a:prstGeom prst="rect">
            <a:avLst/>
          </a:prstGeom>
        </p:spPr>
        <p:txBody>
          <a:bodyPr vert="horz" lIns="91440" tIns="45720" rIns="91440" bIns="45720" rtlCol="0">
            <a:normAutofit/>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pPr indent="-228600">
              <a:spcAft>
                <a:spcPts val="600"/>
              </a:spcAft>
            </a:pPr>
            <a:r>
              <a:rPr lang="en-US">
                <a:solidFill>
                  <a:schemeClr val="tx1"/>
                </a:solidFill>
                <a:latin typeface="+mn-lt"/>
                <a:ea typeface="+mn-ea"/>
                <a:cs typeface="+mn-cs"/>
              </a:rPr>
              <a:t>Und falls ja: Warum ist das so?</a:t>
            </a:r>
          </a:p>
        </p:txBody>
      </p:sp>
      <p:sp>
        <p:nvSpPr>
          <p:cNvPr id="48" name="Rectangle 13">
            <a:extLst>
              <a:ext uri="{FF2B5EF4-FFF2-40B4-BE49-F238E27FC236}">
                <a16:creationId xmlns:a16="http://schemas.microsoft.com/office/drawing/2014/main" id="{E99323BC-1B70-447E-A2E4-BD7851671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245">
            <a:off x="7357309" y="579304"/>
            <a:ext cx="4207231" cy="5687459"/>
          </a:xfrm>
          <a:custGeom>
            <a:avLst/>
            <a:gdLst>
              <a:gd name="connsiteX0" fmla="*/ 0 w 4212976"/>
              <a:gd name="connsiteY0" fmla="*/ 0 h 5687201"/>
              <a:gd name="connsiteX1" fmla="*/ 4212976 w 4212976"/>
              <a:gd name="connsiteY1" fmla="*/ 0 h 5687201"/>
              <a:gd name="connsiteX2" fmla="*/ 4212976 w 4212976"/>
              <a:gd name="connsiteY2" fmla="*/ 5687201 h 5687201"/>
              <a:gd name="connsiteX3" fmla="*/ 0 w 4212976"/>
              <a:gd name="connsiteY3" fmla="*/ 5687201 h 5687201"/>
              <a:gd name="connsiteX4" fmla="*/ 0 w 4212976"/>
              <a:gd name="connsiteY4" fmla="*/ 0 h 5687201"/>
              <a:gd name="connsiteX0" fmla="*/ 0 w 4212976"/>
              <a:gd name="connsiteY0" fmla="*/ 0 h 5687201"/>
              <a:gd name="connsiteX1" fmla="*/ 4212976 w 4212976"/>
              <a:gd name="connsiteY1" fmla="*/ 0 h 5687201"/>
              <a:gd name="connsiteX2" fmla="*/ 4212976 w 4212976"/>
              <a:gd name="connsiteY2" fmla="*/ 5687201 h 5687201"/>
              <a:gd name="connsiteX3" fmla="*/ 22981 w 4212976"/>
              <a:gd name="connsiteY3" fmla="*/ 5686169 h 5687201"/>
              <a:gd name="connsiteX4" fmla="*/ 0 w 4212976"/>
              <a:gd name="connsiteY4" fmla="*/ 0 h 5687201"/>
              <a:gd name="connsiteX0" fmla="*/ 0 w 4207231"/>
              <a:gd name="connsiteY0" fmla="*/ 0 h 5687459"/>
              <a:gd name="connsiteX1" fmla="*/ 4207231 w 4207231"/>
              <a:gd name="connsiteY1" fmla="*/ 258 h 5687459"/>
              <a:gd name="connsiteX2" fmla="*/ 4207231 w 4207231"/>
              <a:gd name="connsiteY2" fmla="*/ 5687459 h 5687459"/>
              <a:gd name="connsiteX3" fmla="*/ 17236 w 4207231"/>
              <a:gd name="connsiteY3" fmla="*/ 5686427 h 5687459"/>
              <a:gd name="connsiteX4" fmla="*/ 0 w 4207231"/>
              <a:gd name="connsiteY4" fmla="*/ 0 h 568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7231" h="5687459">
                <a:moveTo>
                  <a:pt x="0" y="0"/>
                </a:moveTo>
                <a:lnTo>
                  <a:pt x="4207231" y="258"/>
                </a:lnTo>
                <a:lnTo>
                  <a:pt x="4207231" y="5687459"/>
                </a:lnTo>
                <a:lnTo>
                  <a:pt x="17236" y="5686427"/>
                </a:lnTo>
                <a:cubicBezTo>
                  <a:pt x="9576" y="3791037"/>
                  <a:pt x="7660" y="1895390"/>
                  <a:pt x="0" y="0"/>
                </a:cubicBez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1FFF5263-8C19-4573-8C94-FC74D1ED1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61469">
            <a:off x="7347250" y="569415"/>
            <a:ext cx="4259614" cy="5705181"/>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 name="connsiteX0" fmla="*/ 303549 w 4553570"/>
              <a:gd name="connsiteY0" fmla="*/ 0 h 5549951"/>
              <a:gd name="connsiteX1" fmla="*/ 3305735 w 4553570"/>
              <a:gd name="connsiteY1" fmla="*/ 171842 h 5549951"/>
              <a:gd name="connsiteX2" fmla="*/ 4134546 w 4553570"/>
              <a:gd name="connsiteY2" fmla="*/ 226950 h 5549951"/>
              <a:gd name="connsiteX3" fmla="*/ 4507740 w 4553570"/>
              <a:gd name="connsiteY3" fmla="*/ 247374 h 5549951"/>
              <a:gd name="connsiteX4" fmla="*/ 4535619 w 4553570"/>
              <a:gd name="connsiteY4" fmla="*/ 269179 h 5549951"/>
              <a:gd name="connsiteX5" fmla="*/ 4533845 w 4553570"/>
              <a:gd name="connsiteY5" fmla="*/ 300930 h 5549951"/>
              <a:gd name="connsiteX6" fmla="*/ 4536767 w 4553570"/>
              <a:gd name="connsiteY6" fmla="*/ 302647 h 5549951"/>
              <a:gd name="connsiteX7" fmla="*/ 4553193 w 4553570"/>
              <a:gd name="connsiteY7" fmla="*/ 334222 h 5549951"/>
              <a:gd name="connsiteX8" fmla="*/ 4530932 w 4553570"/>
              <a:gd name="connsiteY8" fmla="*/ 391868 h 5549951"/>
              <a:gd name="connsiteX9" fmla="*/ 4527444 w 4553570"/>
              <a:gd name="connsiteY9" fmla="*/ 415489 h 5549951"/>
              <a:gd name="connsiteX10" fmla="*/ 4522339 w 4553570"/>
              <a:gd name="connsiteY10" fmla="*/ 506828 h 5549951"/>
              <a:gd name="connsiteX11" fmla="*/ 4521689 w 4553570"/>
              <a:gd name="connsiteY11" fmla="*/ 553245 h 5549951"/>
              <a:gd name="connsiteX12" fmla="*/ 4518590 w 4553570"/>
              <a:gd name="connsiteY12" fmla="*/ 581709 h 5549951"/>
              <a:gd name="connsiteX13" fmla="*/ 4517921 w 4553570"/>
              <a:gd name="connsiteY13" fmla="*/ 585890 h 5549951"/>
              <a:gd name="connsiteX14" fmla="*/ 4504984 w 4553570"/>
              <a:gd name="connsiteY14" fmla="*/ 817404 h 5549951"/>
              <a:gd name="connsiteX15" fmla="*/ 4506697 w 4553570"/>
              <a:gd name="connsiteY15" fmla="*/ 822238 h 5549951"/>
              <a:gd name="connsiteX16" fmla="*/ 4504546 w 4553570"/>
              <a:gd name="connsiteY16" fmla="*/ 846069 h 5549951"/>
              <a:gd name="connsiteX17" fmla="*/ 4502946 w 4553570"/>
              <a:gd name="connsiteY17" fmla="*/ 853854 h 5549951"/>
              <a:gd name="connsiteX18" fmla="*/ 4496708 w 4553570"/>
              <a:gd name="connsiteY18" fmla="*/ 965485 h 5549951"/>
              <a:gd name="connsiteX19" fmla="*/ 4498785 w 4553570"/>
              <a:gd name="connsiteY19" fmla="*/ 966385 h 5549951"/>
              <a:gd name="connsiteX20" fmla="*/ 4502904 w 4553570"/>
              <a:gd name="connsiteY20" fmla="*/ 1002567 h 5549951"/>
              <a:gd name="connsiteX21" fmla="*/ 4498106 w 4553570"/>
              <a:gd name="connsiteY21" fmla="*/ 1101094 h 5549951"/>
              <a:gd name="connsiteX22" fmla="*/ 4498001 w 4553570"/>
              <a:gd name="connsiteY22" fmla="*/ 1159389 h 5549951"/>
              <a:gd name="connsiteX23" fmla="*/ 4502304 w 4553570"/>
              <a:gd name="connsiteY23" fmla="*/ 1180505 h 5549951"/>
              <a:gd name="connsiteX24" fmla="*/ 4505394 w 4553570"/>
              <a:gd name="connsiteY24" fmla="*/ 1210687 h 5549951"/>
              <a:gd name="connsiteX25" fmla="*/ 4514211 w 4553570"/>
              <a:gd name="connsiteY25" fmla="*/ 1263157 h 5549951"/>
              <a:gd name="connsiteX26" fmla="*/ 4516488 w 4553570"/>
              <a:gd name="connsiteY26" fmla="*/ 1313374 h 5549951"/>
              <a:gd name="connsiteX27" fmla="*/ 4515608 w 4553570"/>
              <a:gd name="connsiteY27" fmla="*/ 1347004 h 5549951"/>
              <a:gd name="connsiteX28" fmla="*/ 4515145 w 4553570"/>
              <a:gd name="connsiteY28" fmla="*/ 1351864 h 5549951"/>
              <a:gd name="connsiteX29" fmla="*/ 4506026 w 4553570"/>
              <a:gd name="connsiteY29" fmla="*/ 1391762 h 5549951"/>
              <a:gd name="connsiteX30" fmla="*/ 4509290 w 4553570"/>
              <a:gd name="connsiteY30" fmla="*/ 1395707 h 5549951"/>
              <a:gd name="connsiteX31" fmla="*/ 4512132 w 4553570"/>
              <a:gd name="connsiteY31" fmla="*/ 1408524 h 5549951"/>
              <a:gd name="connsiteX32" fmla="*/ 4507391 w 4553570"/>
              <a:gd name="connsiteY32" fmla="*/ 1419109 h 5549951"/>
              <a:gd name="connsiteX33" fmla="*/ 4497207 w 4553570"/>
              <a:gd name="connsiteY33" fmla="*/ 1469337 h 5549951"/>
              <a:gd name="connsiteX34" fmla="*/ 4486310 w 4553570"/>
              <a:gd name="connsiteY34" fmla="*/ 1543038 h 5549951"/>
              <a:gd name="connsiteX35" fmla="*/ 4481429 w 4553570"/>
              <a:gd name="connsiteY35" fmla="*/ 1553997 h 5549951"/>
              <a:gd name="connsiteX36" fmla="*/ 4467001 w 4553570"/>
              <a:gd name="connsiteY36" fmla="*/ 1626071 h 5549951"/>
              <a:gd name="connsiteX37" fmla="*/ 4463286 w 4553570"/>
              <a:gd name="connsiteY37" fmla="*/ 1664103 h 5549951"/>
              <a:gd name="connsiteX38" fmla="*/ 4466946 w 4553570"/>
              <a:gd name="connsiteY38" fmla="*/ 1668558 h 5549951"/>
              <a:gd name="connsiteX39" fmla="*/ 4465296 w 4553570"/>
              <a:gd name="connsiteY39" fmla="*/ 1679756 h 5549951"/>
              <a:gd name="connsiteX40" fmla="*/ 4465708 w 4553570"/>
              <a:gd name="connsiteY40" fmla="*/ 1682815 h 5549951"/>
              <a:gd name="connsiteX41" fmla="*/ 4467219 w 4553570"/>
              <a:gd name="connsiteY41" fmla="*/ 1700268 h 5549951"/>
              <a:gd name="connsiteX42" fmla="*/ 4455749 w 4553570"/>
              <a:gd name="connsiteY42" fmla="*/ 1735163 h 5549951"/>
              <a:gd name="connsiteX43" fmla="*/ 4453689 w 4553570"/>
              <a:gd name="connsiteY43" fmla="*/ 1735289 h 5549951"/>
              <a:gd name="connsiteX44" fmla="*/ 4445191 w 4553570"/>
              <a:gd name="connsiteY44" fmla="*/ 1887374 h 5549951"/>
              <a:gd name="connsiteX45" fmla="*/ 4453882 w 4553570"/>
              <a:gd name="connsiteY45" fmla="*/ 1911536 h 5549951"/>
              <a:gd name="connsiteX46" fmla="*/ 4456160 w 4553570"/>
              <a:gd name="connsiteY46" fmla="*/ 1961755 h 5549951"/>
              <a:gd name="connsiteX47" fmla="*/ 4455279 w 4553570"/>
              <a:gd name="connsiteY47" fmla="*/ 1995384 h 5549951"/>
              <a:gd name="connsiteX48" fmla="*/ 4454817 w 4553570"/>
              <a:gd name="connsiteY48" fmla="*/ 2000244 h 5549951"/>
              <a:gd name="connsiteX49" fmla="*/ 4445697 w 4553570"/>
              <a:gd name="connsiteY49" fmla="*/ 2040142 h 5549951"/>
              <a:gd name="connsiteX50" fmla="*/ 4448962 w 4553570"/>
              <a:gd name="connsiteY50" fmla="*/ 2044087 h 5549951"/>
              <a:gd name="connsiteX51" fmla="*/ 4451803 w 4553570"/>
              <a:gd name="connsiteY51" fmla="*/ 2056904 h 5549951"/>
              <a:gd name="connsiteX52" fmla="*/ 4447062 w 4553570"/>
              <a:gd name="connsiteY52" fmla="*/ 2067489 h 5549951"/>
              <a:gd name="connsiteX53" fmla="*/ 4436878 w 4553570"/>
              <a:gd name="connsiteY53" fmla="*/ 2117719 h 5549951"/>
              <a:gd name="connsiteX54" fmla="*/ 4429547 w 4553570"/>
              <a:gd name="connsiteY54" fmla="*/ 2167300 h 5549951"/>
              <a:gd name="connsiteX55" fmla="*/ 4373464 w 4553570"/>
              <a:gd name="connsiteY55" fmla="*/ 3223633 h 5549951"/>
              <a:gd name="connsiteX56" fmla="*/ 4360678 w 4553570"/>
              <a:gd name="connsiteY56" fmla="*/ 3477281 h 5549951"/>
              <a:gd name="connsiteX57" fmla="*/ 4349593 w 4553570"/>
              <a:gd name="connsiteY57" fmla="*/ 3639984 h 5549951"/>
              <a:gd name="connsiteX58" fmla="*/ 4258832 w 4553570"/>
              <a:gd name="connsiteY58" fmla="*/ 5278921 h 5549951"/>
              <a:gd name="connsiteX59" fmla="*/ 4264130 w 4553570"/>
              <a:gd name="connsiteY59" fmla="*/ 5315626 h 5549951"/>
              <a:gd name="connsiteX60" fmla="*/ 4267664 w 4553570"/>
              <a:gd name="connsiteY60" fmla="*/ 5350090 h 5549951"/>
              <a:gd name="connsiteX61" fmla="*/ 4270496 w 4553570"/>
              <a:gd name="connsiteY61" fmla="*/ 5450399 h 5549951"/>
              <a:gd name="connsiteX62" fmla="*/ 4251939 w 4553570"/>
              <a:gd name="connsiteY62" fmla="*/ 5484804 h 5549951"/>
              <a:gd name="connsiteX63" fmla="*/ 4247287 w 4553570"/>
              <a:gd name="connsiteY63" fmla="*/ 5487504 h 5549951"/>
              <a:gd name="connsiteX64" fmla="*/ 4243830 w 4553570"/>
              <a:gd name="connsiteY64" fmla="*/ 5549951 h 5549951"/>
              <a:gd name="connsiteX65" fmla="*/ 0 w 4553570"/>
              <a:gd name="connsiteY65" fmla="*/ 5309929 h 5549951"/>
              <a:gd name="connsiteX66" fmla="*/ 4447 w 4553570"/>
              <a:gd name="connsiteY66" fmla="*/ 5239903 h 5549951"/>
              <a:gd name="connsiteX67" fmla="*/ 8667 w 4553570"/>
              <a:gd name="connsiteY67" fmla="*/ 5233298 h 5549951"/>
              <a:gd name="connsiteX68" fmla="*/ 8936 w 4553570"/>
              <a:gd name="connsiteY68" fmla="*/ 5230552 h 5549951"/>
              <a:gd name="connsiteX69" fmla="*/ 9206 w 4553570"/>
              <a:gd name="connsiteY69" fmla="*/ 5227804 h 5549951"/>
              <a:gd name="connsiteX70" fmla="*/ 9743 w 4553570"/>
              <a:gd name="connsiteY70" fmla="*/ 5222308 h 5549951"/>
              <a:gd name="connsiteX71" fmla="*/ 9428 w 4553570"/>
              <a:gd name="connsiteY71" fmla="*/ 5216405 h 5549951"/>
              <a:gd name="connsiteX72" fmla="*/ 8844 w 4553570"/>
              <a:gd name="connsiteY72" fmla="*/ 5213249 h 5549951"/>
              <a:gd name="connsiteX73" fmla="*/ 9113 w 4553570"/>
              <a:gd name="connsiteY73" fmla="*/ 5210500 h 5549951"/>
              <a:gd name="connsiteX74" fmla="*/ 8797 w 4553570"/>
              <a:gd name="connsiteY74" fmla="*/ 5204597 h 5549951"/>
              <a:gd name="connsiteX75" fmla="*/ 8214 w 4553570"/>
              <a:gd name="connsiteY75" fmla="*/ 5201441 h 5549951"/>
              <a:gd name="connsiteX76" fmla="*/ 7584 w 4553570"/>
              <a:gd name="connsiteY76" fmla="*/ 5189632 h 5549951"/>
              <a:gd name="connsiteX77" fmla="*/ 7000 w 4553570"/>
              <a:gd name="connsiteY77" fmla="*/ 5186477 h 5549951"/>
              <a:gd name="connsiteX78" fmla="*/ 7268 w 4553570"/>
              <a:gd name="connsiteY78" fmla="*/ 5183728 h 5549951"/>
              <a:gd name="connsiteX79" fmla="*/ 5833 w 4553570"/>
              <a:gd name="connsiteY79" fmla="*/ 5180163 h 5549951"/>
              <a:gd name="connsiteX80" fmla="*/ 11245 w 4553570"/>
              <a:gd name="connsiteY80" fmla="*/ 5116566 h 5549951"/>
              <a:gd name="connsiteX81" fmla="*/ 78859 w 4553570"/>
              <a:gd name="connsiteY81" fmla="*/ 3839310 h 5549951"/>
              <a:gd name="connsiteX82" fmla="*/ 303549 w 4553570"/>
              <a:gd name="connsiteY82" fmla="*/ 0 h 5549951"/>
              <a:gd name="connsiteX0" fmla="*/ 303617 w 4553638"/>
              <a:gd name="connsiteY0" fmla="*/ 0 h 5549951"/>
              <a:gd name="connsiteX1" fmla="*/ 3305803 w 4553638"/>
              <a:gd name="connsiteY1" fmla="*/ 171842 h 5549951"/>
              <a:gd name="connsiteX2" fmla="*/ 4134614 w 4553638"/>
              <a:gd name="connsiteY2" fmla="*/ 226950 h 5549951"/>
              <a:gd name="connsiteX3" fmla="*/ 4507808 w 4553638"/>
              <a:gd name="connsiteY3" fmla="*/ 247374 h 5549951"/>
              <a:gd name="connsiteX4" fmla="*/ 4535687 w 4553638"/>
              <a:gd name="connsiteY4" fmla="*/ 269179 h 5549951"/>
              <a:gd name="connsiteX5" fmla="*/ 4533913 w 4553638"/>
              <a:gd name="connsiteY5" fmla="*/ 300930 h 5549951"/>
              <a:gd name="connsiteX6" fmla="*/ 4536835 w 4553638"/>
              <a:gd name="connsiteY6" fmla="*/ 302647 h 5549951"/>
              <a:gd name="connsiteX7" fmla="*/ 4553261 w 4553638"/>
              <a:gd name="connsiteY7" fmla="*/ 334222 h 5549951"/>
              <a:gd name="connsiteX8" fmla="*/ 4531000 w 4553638"/>
              <a:gd name="connsiteY8" fmla="*/ 391868 h 5549951"/>
              <a:gd name="connsiteX9" fmla="*/ 4527512 w 4553638"/>
              <a:gd name="connsiteY9" fmla="*/ 415489 h 5549951"/>
              <a:gd name="connsiteX10" fmla="*/ 4522407 w 4553638"/>
              <a:gd name="connsiteY10" fmla="*/ 506828 h 5549951"/>
              <a:gd name="connsiteX11" fmla="*/ 4521757 w 4553638"/>
              <a:gd name="connsiteY11" fmla="*/ 553245 h 5549951"/>
              <a:gd name="connsiteX12" fmla="*/ 4518658 w 4553638"/>
              <a:gd name="connsiteY12" fmla="*/ 581709 h 5549951"/>
              <a:gd name="connsiteX13" fmla="*/ 4517989 w 4553638"/>
              <a:gd name="connsiteY13" fmla="*/ 585890 h 5549951"/>
              <a:gd name="connsiteX14" fmla="*/ 4505052 w 4553638"/>
              <a:gd name="connsiteY14" fmla="*/ 817404 h 5549951"/>
              <a:gd name="connsiteX15" fmla="*/ 4506765 w 4553638"/>
              <a:gd name="connsiteY15" fmla="*/ 822238 h 5549951"/>
              <a:gd name="connsiteX16" fmla="*/ 4504614 w 4553638"/>
              <a:gd name="connsiteY16" fmla="*/ 846069 h 5549951"/>
              <a:gd name="connsiteX17" fmla="*/ 4503014 w 4553638"/>
              <a:gd name="connsiteY17" fmla="*/ 853854 h 5549951"/>
              <a:gd name="connsiteX18" fmla="*/ 4496776 w 4553638"/>
              <a:gd name="connsiteY18" fmla="*/ 965485 h 5549951"/>
              <a:gd name="connsiteX19" fmla="*/ 4498853 w 4553638"/>
              <a:gd name="connsiteY19" fmla="*/ 966385 h 5549951"/>
              <a:gd name="connsiteX20" fmla="*/ 4502972 w 4553638"/>
              <a:gd name="connsiteY20" fmla="*/ 1002567 h 5549951"/>
              <a:gd name="connsiteX21" fmla="*/ 4498174 w 4553638"/>
              <a:gd name="connsiteY21" fmla="*/ 1101094 h 5549951"/>
              <a:gd name="connsiteX22" fmla="*/ 4498069 w 4553638"/>
              <a:gd name="connsiteY22" fmla="*/ 1159389 h 5549951"/>
              <a:gd name="connsiteX23" fmla="*/ 4502372 w 4553638"/>
              <a:gd name="connsiteY23" fmla="*/ 1180505 h 5549951"/>
              <a:gd name="connsiteX24" fmla="*/ 4505462 w 4553638"/>
              <a:gd name="connsiteY24" fmla="*/ 1210687 h 5549951"/>
              <a:gd name="connsiteX25" fmla="*/ 4514279 w 4553638"/>
              <a:gd name="connsiteY25" fmla="*/ 1263157 h 5549951"/>
              <a:gd name="connsiteX26" fmla="*/ 4516556 w 4553638"/>
              <a:gd name="connsiteY26" fmla="*/ 1313374 h 5549951"/>
              <a:gd name="connsiteX27" fmla="*/ 4515676 w 4553638"/>
              <a:gd name="connsiteY27" fmla="*/ 1347004 h 5549951"/>
              <a:gd name="connsiteX28" fmla="*/ 4515213 w 4553638"/>
              <a:gd name="connsiteY28" fmla="*/ 1351864 h 5549951"/>
              <a:gd name="connsiteX29" fmla="*/ 4506094 w 4553638"/>
              <a:gd name="connsiteY29" fmla="*/ 1391762 h 5549951"/>
              <a:gd name="connsiteX30" fmla="*/ 4509358 w 4553638"/>
              <a:gd name="connsiteY30" fmla="*/ 1395707 h 5549951"/>
              <a:gd name="connsiteX31" fmla="*/ 4512200 w 4553638"/>
              <a:gd name="connsiteY31" fmla="*/ 1408524 h 5549951"/>
              <a:gd name="connsiteX32" fmla="*/ 4507459 w 4553638"/>
              <a:gd name="connsiteY32" fmla="*/ 1419109 h 5549951"/>
              <a:gd name="connsiteX33" fmla="*/ 4497275 w 4553638"/>
              <a:gd name="connsiteY33" fmla="*/ 1469337 h 5549951"/>
              <a:gd name="connsiteX34" fmla="*/ 4486378 w 4553638"/>
              <a:gd name="connsiteY34" fmla="*/ 1543038 h 5549951"/>
              <a:gd name="connsiteX35" fmla="*/ 4481497 w 4553638"/>
              <a:gd name="connsiteY35" fmla="*/ 1553997 h 5549951"/>
              <a:gd name="connsiteX36" fmla="*/ 4467069 w 4553638"/>
              <a:gd name="connsiteY36" fmla="*/ 1626071 h 5549951"/>
              <a:gd name="connsiteX37" fmla="*/ 4463354 w 4553638"/>
              <a:gd name="connsiteY37" fmla="*/ 1664103 h 5549951"/>
              <a:gd name="connsiteX38" fmla="*/ 4467014 w 4553638"/>
              <a:gd name="connsiteY38" fmla="*/ 1668558 h 5549951"/>
              <a:gd name="connsiteX39" fmla="*/ 4465364 w 4553638"/>
              <a:gd name="connsiteY39" fmla="*/ 1679756 h 5549951"/>
              <a:gd name="connsiteX40" fmla="*/ 4465776 w 4553638"/>
              <a:gd name="connsiteY40" fmla="*/ 1682815 h 5549951"/>
              <a:gd name="connsiteX41" fmla="*/ 4467287 w 4553638"/>
              <a:gd name="connsiteY41" fmla="*/ 1700268 h 5549951"/>
              <a:gd name="connsiteX42" fmla="*/ 4455817 w 4553638"/>
              <a:gd name="connsiteY42" fmla="*/ 1735163 h 5549951"/>
              <a:gd name="connsiteX43" fmla="*/ 4453757 w 4553638"/>
              <a:gd name="connsiteY43" fmla="*/ 1735289 h 5549951"/>
              <a:gd name="connsiteX44" fmla="*/ 4445259 w 4553638"/>
              <a:gd name="connsiteY44" fmla="*/ 1887374 h 5549951"/>
              <a:gd name="connsiteX45" fmla="*/ 4453950 w 4553638"/>
              <a:gd name="connsiteY45" fmla="*/ 1911536 h 5549951"/>
              <a:gd name="connsiteX46" fmla="*/ 4456228 w 4553638"/>
              <a:gd name="connsiteY46" fmla="*/ 1961755 h 5549951"/>
              <a:gd name="connsiteX47" fmla="*/ 4455347 w 4553638"/>
              <a:gd name="connsiteY47" fmla="*/ 1995384 h 5549951"/>
              <a:gd name="connsiteX48" fmla="*/ 4454885 w 4553638"/>
              <a:gd name="connsiteY48" fmla="*/ 2000244 h 5549951"/>
              <a:gd name="connsiteX49" fmla="*/ 4445765 w 4553638"/>
              <a:gd name="connsiteY49" fmla="*/ 2040142 h 5549951"/>
              <a:gd name="connsiteX50" fmla="*/ 4449030 w 4553638"/>
              <a:gd name="connsiteY50" fmla="*/ 2044087 h 5549951"/>
              <a:gd name="connsiteX51" fmla="*/ 4451871 w 4553638"/>
              <a:gd name="connsiteY51" fmla="*/ 2056904 h 5549951"/>
              <a:gd name="connsiteX52" fmla="*/ 4447130 w 4553638"/>
              <a:gd name="connsiteY52" fmla="*/ 2067489 h 5549951"/>
              <a:gd name="connsiteX53" fmla="*/ 4436946 w 4553638"/>
              <a:gd name="connsiteY53" fmla="*/ 2117719 h 5549951"/>
              <a:gd name="connsiteX54" fmla="*/ 4429615 w 4553638"/>
              <a:gd name="connsiteY54" fmla="*/ 2167300 h 5549951"/>
              <a:gd name="connsiteX55" fmla="*/ 4373532 w 4553638"/>
              <a:gd name="connsiteY55" fmla="*/ 3223633 h 5549951"/>
              <a:gd name="connsiteX56" fmla="*/ 4360746 w 4553638"/>
              <a:gd name="connsiteY56" fmla="*/ 3477281 h 5549951"/>
              <a:gd name="connsiteX57" fmla="*/ 4349661 w 4553638"/>
              <a:gd name="connsiteY57" fmla="*/ 3639984 h 5549951"/>
              <a:gd name="connsiteX58" fmla="*/ 4258900 w 4553638"/>
              <a:gd name="connsiteY58" fmla="*/ 5278921 h 5549951"/>
              <a:gd name="connsiteX59" fmla="*/ 4264198 w 4553638"/>
              <a:gd name="connsiteY59" fmla="*/ 5315626 h 5549951"/>
              <a:gd name="connsiteX60" fmla="*/ 4267732 w 4553638"/>
              <a:gd name="connsiteY60" fmla="*/ 5350090 h 5549951"/>
              <a:gd name="connsiteX61" fmla="*/ 4270564 w 4553638"/>
              <a:gd name="connsiteY61" fmla="*/ 5450399 h 5549951"/>
              <a:gd name="connsiteX62" fmla="*/ 4252007 w 4553638"/>
              <a:gd name="connsiteY62" fmla="*/ 5484804 h 5549951"/>
              <a:gd name="connsiteX63" fmla="*/ 4247355 w 4553638"/>
              <a:gd name="connsiteY63" fmla="*/ 5487504 h 5549951"/>
              <a:gd name="connsiteX64" fmla="*/ 4243898 w 4553638"/>
              <a:gd name="connsiteY64" fmla="*/ 5549951 h 5549951"/>
              <a:gd name="connsiteX65" fmla="*/ 0 w 4553638"/>
              <a:gd name="connsiteY65" fmla="*/ 5315524 h 5549951"/>
              <a:gd name="connsiteX66" fmla="*/ 4515 w 4553638"/>
              <a:gd name="connsiteY66" fmla="*/ 5239903 h 5549951"/>
              <a:gd name="connsiteX67" fmla="*/ 8735 w 4553638"/>
              <a:gd name="connsiteY67" fmla="*/ 5233298 h 5549951"/>
              <a:gd name="connsiteX68" fmla="*/ 9004 w 4553638"/>
              <a:gd name="connsiteY68" fmla="*/ 5230552 h 5549951"/>
              <a:gd name="connsiteX69" fmla="*/ 9274 w 4553638"/>
              <a:gd name="connsiteY69" fmla="*/ 5227804 h 5549951"/>
              <a:gd name="connsiteX70" fmla="*/ 9811 w 4553638"/>
              <a:gd name="connsiteY70" fmla="*/ 5222308 h 5549951"/>
              <a:gd name="connsiteX71" fmla="*/ 9496 w 4553638"/>
              <a:gd name="connsiteY71" fmla="*/ 5216405 h 5549951"/>
              <a:gd name="connsiteX72" fmla="*/ 8912 w 4553638"/>
              <a:gd name="connsiteY72" fmla="*/ 5213249 h 5549951"/>
              <a:gd name="connsiteX73" fmla="*/ 9181 w 4553638"/>
              <a:gd name="connsiteY73" fmla="*/ 5210500 h 5549951"/>
              <a:gd name="connsiteX74" fmla="*/ 8865 w 4553638"/>
              <a:gd name="connsiteY74" fmla="*/ 5204597 h 5549951"/>
              <a:gd name="connsiteX75" fmla="*/ 8282 w 4553638"/>
              <a:gd name="connsiteY75" fmla="*/ 5201441 h 5549951"/>
              <a:gd name="connsiteX76" fmla="*/ 7652 w 4553638"/>
              <a:gd name="connsiteY76" fmla="*/ 5189632 h 5549951"/>
              <a:gd name="connsiteX77" fmla="*/ 7068 w 4553638"/>
              <a:gd name="connsiteY77" fmla="*/ 5186477 h 5549951"/>
              <a:gd name="connsiteX78" fmla="*/ 7336 w 4553638"/>
              <a:gd name="connsiteY78" fmla="*/ 5183728 h 5549951"/>
              <a:gd name="connsiteX79" fmla="*/ 5901 w 4553638"/>
              <a:gd name="connsiteY79" fmla="*/ 5180163 h 5549951"/>
              <a:gd name="connsiteX80" fmla="*/ 11313 w 4553638"/>
              <a:gd name="connsiteY80" fmla="*/ 5116566 h 5549951"/>
              <a:gd name="connsiteX81" fmla="*/ 78927 w 4553638"/>
              <a:gd name="connsiteY81" fmla="*/ 3839310 h 5549951"/>
              <a:gd name="connsiteX82" fmla="*/ 303617 w 4553638"/>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638" h="5549951">
                <a:moveTo>
                  <a:pt x="303617" y="0"/>
                </a:moveTo>
                <a:cubicBezTo>
                  <a:pt x="628364" y="31218"/>
                  <a:pt x="2667304" y="134017"/>
                  <a:pt x="3305803" y="171842"/>
                </a:cubicBezTo>
                <a:lnTo>
                  <a:pt x="4134614" y="226950"/>
                </a:lnTo>
                <a:lnTo>
                  <a:pt x="4507808" y="247374"/>
                </a:lnTo>
                <a:lnTo>
                  <a:pt x="4535687" y="269179"/>
                </a:lnTo>
                <a:cubicBezTo>
                  <a:pt x="4535096" y="279763"/>
                  <a:pt x="4534504" y="290346"/>
                  <a:pt x="4533913" y="300930"/>
                </a:cubicBezTo>
                <a:lnTo>
                  <a:pt x="4536835" y="302647"/>
                </a:lnTo>
                <a:cubicBezTo>
                  <a:pt x="4546433" y="304354"/>
                  <a:pt x="4555631" y="291327"/>
                  <a:pt x="4553261" y="334222"/>
                </a:cubicBezTo>
                <a:cubicBezTo>
                  <a:pt x="4542620" y="354710"/>
                  <a:pt x="4535606" y="373686"/>
                  <a:pt x="4531000" y="391868"/>
                </a:cubicBezTo>
                <a:lnTo>
                  <a:pt x="4527512" y="415489"/>
                </a:lnTo>
                <a:lnTo>
                  <a:pt x="4522407" y="506828"/>
                </a:lnTo>
                <a:cubicBezTo>
                  <a:pt x="4522190" y="522300"/>
                  <a:pt x="4521974" y="537773"/>
                  <a:pt x="4521757" y="553245"/>
                </a:cubicBezTo>
                <a:cubicBezTo>
                  <a:pt x="4521486" y="558170"/>
                  <a:pt x="4520392" y="568699"/>
                  <a:pt x="4518658" y="581709"/>
                </a:cubicBezTo>
                <a:lnTo>
                  <a:pt x="4517989" y="585890"/>
                </a:lnTo>
                <a:lnTo>
                  <a:pt x="4505052" y="817404"/>
                </a:lnTo>
                <a:lnTo>
                  <a:pt x="4506765" y="822238"/>
                </a:lnTo>
                <a:cubicBezTo>
                  <a:pt x="4507267" y="829783"/>
                  <a:pt x="4506186" y="837845"/>
                  <a:pt x="4504614" y="846069"/>
                </a:cubicBezTo>
                <a:lnTo>
                  <a:pt x="4503014" y="853854"/>
                </a:lnTo>
                <a:lnTo>
                  <a:pt x="4496776" y="965485"/>
                </a:lnTo>
                <a:lnTo>
                  <a:pt x="4498853" y="966385"/>
                </a:lnTo>
                <a:cubicBezTo>
                  <a:pt x="4500294" y="972743"/>
                  <a:pt x="4503085" y="980116"/>
                  <a:pt x="4502972" y="1002567"/>
                </a:cubicBezTo>
                <a:cubicBezTo>
                  <a:pt x="4492134" y="1029868"/>
                  <a:pt x="4512590" y="1067217"/>
                  <a:pt x="4498174" y="1101094"/>
                </a:cubicBezTo>
                <a:cubicBezTo>
                  <a:pt x="4494447" y="1113552"/>
                  <a:pt x="4492555" y="1152106"/>
                  <a:pt x="4498069" y="1159389"/>
                </a:cubicBezTo>
                <a:cubicBezTo>
                  <a:pt x="4498884" y="1167426"/>
                  <a:pt x="4496227" y="1176807"/>
                  <a:pt x="4502372" y="1180505"/>
                </a:cubicBezTo>
                <a:cubicBezTo>
                  <a:pt x="4509671" y="1186625"/>
                  <a:pt x="4496190" y="1214705"/>
                  <a:pt x="4505462" y="1210687"/>
                </a:cubicBezTo>
                <a:cubicBezTo>
                  <a:pt x="4496186" y="1230628"/>
                  <a:pt x="4511297" y="1246424"/>
                  <a:pt x="4514279" y="1263157"/>
                </a:cubicBezTo>
                <a:lnTo>
                  <a:pt x="4516556" y="1313374"/>
                </a:lnTo>
                <a:cubicBezTo>
                  <a:pt x="4516263" y="1324584"/>
                  <a:pt x="4515969" y="1335794"/>
                  <a:pt x="4515676" y="1347004"/>
                </a:cubicBezTo>
                <a:cubicBezTo>
                  <a:pt x="4515522" y="1348624"/>
                  <a:pt x="4515367" y="1350244"/>
                  <a:pt x="4515213" y="1351864"/>
                </a:cubicBezTo>
                <a:lnTo>
                  <a:pt x="4506094" y="1391762"/>
                </a:lnTo>
                <a:cubicBezTo>
                  <a:pt x="4507300" y="1392770"/>
                  <a:pt x="4508402" y="1394098"/>
                  <a:pt x="4509358" y="1395707"/>
                </a:cubicBezTo>
                <a:lnTo>
                  <a:pt x="4512200" y="1408524"/>
                </a:lnTo>
                <a:lnTo>
                  <a:pt x="4507459" y="1419109"/>
                </a:lnTo>
                <a:lnTo>
                  <a:pt x="4497275" y="1469337"/>
                </a:lnTo>
                <a:lnTo>
                  <a:pt x="4486378" y="1543038"/>
                </a:lnTo>
                <a:lnTo>
                  <a:pt x="4481497" y="1553997"/>
                </a:lnTo>
                <a:cubicBezTo>
                  <a:pt x="4475406" y="1579288"/>
                  <a:pt x="4478554" y="1610368"/>
                  <a:pt x="4467069" y="1626071"/>
                </a:cubicBezTo>
                <a:lnTo>
                  <a:pt x="4463354" y="1664103"/>
                </a:lnTo>
                <a:lnTo>
                  <a:pt x="4467014" y="1668558"/>
                </a:lnTo>
                <a:lnTo>
                  <a:pt x="4465364" y="1679756"/>
                </a:lnTo>
                <a:cubicBezTo>
                  <a:pt x="4465501" y="1680776"/>
                  <a:pt x="4465639" y="1681795"/>
                  <a:pt x="4465776" y="1682815"/>
                </a:cubicBezTo>
                <a:cubicBezTo>
                  <a:pt x="4466583" y="1688654"/>
                  <a:pt x="4467240" y="1694439"/>
                  <a:pt x="4467287" y="1700268"/>
                </a:cubicBezTo>
                <a:cubicBezTo>
                  <a:pt x="4452715" y="1697000"/>
                  <a:pt x="4458424" y="1726126"/>
                  <a:pt x="4455817" y="1735163"/>
                </a:cubicBezTo>
                <a:lnTo>
                  <a:pt x="4453757" y="1735289"/>
                </a:lnTo>
                <a:lnTo>
                  <a:pt x="4445259" y="1887374"/>
                </a:lnTo>
                <a:lnTo>
                  <a:pt x="4453950" y="1911536"/>
                </a:lnTo>
                <a:cubicBezTo>
                  <a:pt x="4454709" y="1928276"/>
                  <a:pt x="4455469" y="1945015"/>
                  <a:pt x="4456228" y="1961755"/>
                </a:cubicBezTo>
                <a:cubicBezTo>
                  <a:pt x="4455934" y="1972965"/>
                  <a:pt x="4455641" y="1984174"/>
                  <a:pt x="4455347" y="1995384"/>
                </a:cubicBezTo>
                <a:lnTo>
                  <a:pt x="4454885" y="2000244"/>
                </a:lnTo>
                <a:lnTo>
                  <a:pt x="4445765" y="2040142"/>
                </a:lnTo>
                <a:cubicBezTo>
                  <a:pt x="4446972" y="2041150"/>
                  <a:pt x="4448073" y="2042479"/>
                  <a:pt x="4449030" y="2044087"/>
                </a:cubicBezTo>
                <a:lnTo>
                  <a:pt x="4451871" y="2056904"/>
                </a:lnTo>
                <a:lnTo>
                  <a:pt x="4447130" y="2067489"/>
                </a:lnTo>
                <a:lnTo>
                  <a:pt x="4436946" y="2117719"/>
                </a:lnTo>
                <a:lnTo>
                  <a:pt x="4429615" y="2167300"/>
                </a:lnTo>
                <a:cubicBezTo>
                  <a:pt x="4410921" y="2519411"/>
                  <a:pt x="4377147" y="2876607"/>
                  <a:pt x="4373532" y="3223633"/>
                </a:cubicBezTo>
                <a:cubicBezTo>
                  <a:pt x="4370580" y="3302336"/>
                  <a:pt x="4363697" y="3398578"/>
                  <a:pt x="4360746" y="3477281"/>
                </a:cubicBezTo>
                <a:cubicBezTo>
                  <a:pt x="4367353" y="3471365"/>
                  <a:pt x="4356962" y="3621544"/>
                  <a:pt x="4349661" y="3639984"/>
                </a:cubicBezTo>
                <a:lnTo>
                  <a:pt x="4258900" y="5278921"/>
                </a:lnTo>
                <a:lnTo>
                  <a:pt x="4264198" y="5315626"/>
                </a:lnTo>
                <a:cubicBezTo>
                  <a:pt x="4269986" y="5323538"/>
                  <a:pt x="4266671" y="5327627"/>
                  <a:pt x="4267732" y="5350090"/>
                </a:cubicBezTo>
                <a:cubicBezTo>
                  <a:pt x="4268793" y="5372551"/>
                  <a:pt x="4252068" y="5406222"/>
                  <a:pt x="4270564" y="5450399"/>
                </a:cubicBezTo>
                <a:cubicBezTo>
                  <a:pt x="4270146" y="5457964"/>
                  <a:pt x="4260467" y="5476308"/>
                  <a:pt x="4252007" y="5484804"/>
                </a:cubicBezTo>
                <a:lnTo>
                  <a:pt x="4247355" y="5487504"/>
                </a:lnTo>
                <a:cubicBezTo>
                  <a:pt x="4246203" y="5508319"/>
                  <a:pt x="4248163" y="5526348"/>
                  <a:pt x="4243898" y="5549951"/>
                </a:cubicBezTo>
                <a:lnTo>
                  <a:pt x="0" y="5315524"/>
                </a:lnTo>
                <a:lnTo>
                  <a:pt x="4515" y="5239903"/>
                </a:lnTo>
                <a:lnTo>
                  <a:pt x="8735" y="5233298"/>
                </a:lnTo>
                <a:cubicBezTo>
                  <a:pt x="9265" y="5232196"/>
                  <a:pt x="8913" y="5231467"/>
                  <a:pt x="9004" y="5230552"/>
                </a:cubicBezTo>
                <a:lnTo>
                  <a:pt x="9274" y="5227804"/>
                </a:lnTo>
                <a:cubicBezTo>
                  <a:pt x="9452" y="5225973"/>
                  <a:pt x="9819" y="5223940"/>
                  <a:pt x="9811" y="5222308"/>
                </a:cubicBezTo>
                <a:cubicBezTo>
                  <a:pt x="9755" y="5211840"/>
                  <a:pt x="8673" y="5224803"/>
                  <a:pt x="9496" y="5216405"/>
                </a:cubicBezTo>
                <a:cubicBezTo>
                  <a:pt x="9302" y="5215352"/>
                  <a:pt x="8977" y="5214469"/>
                  <a:pt x="8912" y="5213249"/>
                </a:cubicBezTo>
                <a:cubicBezTo>
                  <a:pt x="8870" y="5212477"/>
                  <a:pt x="9221" y="5211272"/>
                  <a:pt x="9181" y="5210500"/>
                </a:cubicBezTo>
                <a:cubicBezTo>
                  <a:pt x="8800" y="5203355"/>
                  <a:pt x="8248" y="5210896"/>
                  <a:pt x="8865" y="5204597"/>
                </a:cubicBezTo>
                <a:lnTo>
                  <a:pt x="8282" y="5201441"/>
                </a:lnTo>
                <a:cubicBezTo>
                  <a:pt x="6867" y="5193798"/>
                  <a:pt x="6830" y="5198023"/>
                  <a:pt x="7652" y="5189632"/>
                </a:cubicBezTo>
                <a:cubicBezTo>
                  <a:pt x="7457" y="5188581"/>
                  <a:pt x="7134" y="5187696"/>
                  <a:pt x="7068" y="5186477"/>
                </a:cubicBezTo>
                <a:cubicBezTo>
                  <a:pt x="7026" y="5185706"/>
                  <a:pt x="7459" y="5184394"/>
                  <a:pt x="7336" y="5183728"/>
                </a:cubicBezTo>
                <a:cubicBezTo>
                  <a:pt x="7062" y="5182241"/>
                  <a:pt x="4888" y="5182665"/>
                  <a:pt x="5901" y="5180163"/>
                </a:cubicBezTo>
                <a:lnTo>
                  <a:pt x="11313" y="5116566"/>
                </a:lnTo>
                <a:lnTo>
                  <a:pt x="78927" y="3839310"/>
                </a:lnTo>
                <a:lnTo>
                  <a:pt x="303617"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fik 5" descr="Ein Bild, das Clipart, Entwurf, Zeichnung, Grafiken enthält.&#10;&#10;Automatisch generierte Beschreibung">
            <a:extLst>
              <a:ext uri="{FF2B5EF4-FFF2-40B4-BE49-F238E27FC236}">
                <a16:creationId xmlns:a16="http://schemas.microsoft.com/office/drawing/2014/main" id="{F30B5EDC-8DAA-D493-0D63-D1E5C062B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272">
            <a:off x="7684579" y="1595705"/>
            <a:ext cx="3582518" cy="3664980"/>
          </a:xfrm>
          <a:prstGeom prst="rect">
            <a:avLst/>
          </a:prstGeom>
        </p:spPr>
      </p:pic>
      <p:grpSp>
        <p:nvGrpSpPr>
          <p:cNvPr id="52" name="Group 51">
            <a:extLst>
              <a:ext uri="{FF2B5EF4-FFF2-40B4-BE49-F238E27FC236}">
                <a16:creationId xmlns:a16="http://schemas.microsoft.com/office/drawing/2014/main" id="{A02066EC-92CE-4F17-AB46-346119D15C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3" name="Group 52">
              <a:extLst>
                <a:ext uri="{FF2B5EF4-FFF2-40B4-BE49-F238E27FC236}">
                  <a16:creationId xmlns:a16="http://schemas.microsoft.com/office/drawing/2014/main" id="{48E4F93A-024D-4896-B535-C700CC6F2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5" name="Straight Connector 54">
                <a:extLst>
                  <a:ext uri="{FF2B5EF4-FFF2-40B4-BE49-F238E27FC236}">
                    <a16:creationId xmlns:a16="http://schemas.microsoft.com/office/drawing/2014/main" id="{303ABF7D-0FD3-47CF-BF62-C8D9561F03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56E970-02E8-4F91-8392-EC89484E440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Oval 53">
              <a:extLst>
                <a:ext uri="{FF2B5EF4-FFF2-40B4-BE49-F238E27FC236}">
                  <a16:creationId xmlns:a16="http://schemas.microsoft.com/office/drawing/2014/main" id="{3E8469CB-65C4-40BA-B613-75617EFBD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Freeform: Shape 57">
            <a:extLst>
              <a:ext uri="{FF2B5EF4-FFF2-40B4-BE49-F238E27FC236}">
                <a16:creationId xmlns:a16="http://schemas.microsoft.com/office/drawing/2014/main" id="{5EC04BFF-C178-43B0-9567-EEA423F5C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52714">
            <a:off x="10760953" y="536524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7095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6DCDBE-BE9E-4015-D55E-39D05866C3C8}"/>
              </a:ext>
            </a:extLst>
          </p:cNvPr>
          <p:cNvSpPr>
            <a:spLocks noGrp="1"/>
          </p:cNvSpPr>
          <p:nvPr>
            <p:ph type="title"/>
          </p:nvPr>
        </p:nvSpPr>
        <p:spPr>
          <a:xfrm>
            <a:off x="1349375" y="2640012"/>
            <a:ext cx="9493249" cy="1577975"/>
          </a:xfrm>
        </p:spPr>
        <p:txBody>
          <a:bodyPr/>
          <a:lstStyle/>
          <a:p>
            <a:pPr algn="ctr"/>
            <a:r>
              <a:rPr lang="de-DE" dirty="0"/>
              <a:t>Warum dürfen dann (eure) Schiris keine Fehler machen?</a:t>
            </a:r>
          </a:p>
        </p:txBody>
      </p:sp>
    </p:spTree>
    <p:extLst>
      <p:ext uri="{BB962C8B-B14F-4D97-AF65-F5344CB8AC3E}">
        <p14:creationId xmlns:p14="http://schemas.microsoft.com/office/powerpoint/2010/main" val="3652190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D4579-69E2-3678-AC9F-20D9AC40211F}"/>
              </a:ext>
            </a:extLst>
          </p:cNvPr>
          <p:cNvSpPr>
            <a:spLocks noGrp="1"/>
          </p:cNvSpPr>
          <p:nvPr>
            <p:ph type="title"/>
          </p:nvPr>
        </p:nvSpPr>
        <p:spPr>
          <a:xfrm>
            <a:off x="1219201" y="294968"/>
            <a:ext cx="9493249" cy="1165020"/>
          </a:xfrm>
        </p:spPr>
        <p:txBody>
          <a:bodyPr/>
          <a:lstStyle/>
          <a:p>
            <a:r>
              <a:rPr lang="de-DE" dirty="0"/>
              <a:t>Ergebnis</a:t>
            </a:r>
          </a:p>
        </p:txBody>
      </p:sp>
      <p:sp>
        <p:nvSpPr>
          <p:cNvPr id="3" name="Inhaltsplatzhalter 2">
            <a:extLst>
              <a:ext uri="{FF2B5EF4-FFF2-40B4-BE49-F238E27FC236}">
                <a16:creationId xmlns:a16="http://schemas.microsoft.com/office/drawing/2014/main" id="{FE5E9A66-1B91-275D-32F8-4C6BC53D5A36}"/>
              </a:ext>
            </a:extLst>
          </p:cNvPr>
          <p:cNvSpPr>
            <a:spLocks noGrp="1"/>
          </p:cNvSpPr>
          <p:nvPr>
            <p:ph idx="1"/>
          </p:nvPr>
        </p:nvSpPr>
        <p:spPr>
          <a:xfrm>
            <a:off x="1219200" y="1759973"/>
            <a:ext cx="9493250" cy="4724400"/>
          </a:xfrm>
        </p:spPr>
        <p:txBody>
          <a:bodyPr>
            <a:normAutofit lnSpcReduction="10000"/>
          </a:bodyPr>
          <a:lstStyle/>
          <a:p>
            <a:r>
              <a:rPr lang="de-DE" dirty="0"/>
              <a:t>Jeder Mensch macht Fehler.</a:t>
            </a:r>
          </a:p>
          <a:p>
            <a:r>
              <a:rPr lang="de-DE" dirty="0"/>
              <a:t>Aus Fehlern lernt man.</a:t>
            </a:r>
          </a:p>
          <a:p>
            <a:r>
              <a:rPr lang="de-DE" dirty="0"/>
              <a:t>Auch Schiedsrichter*innen sind Menschen.</a:t>
            </a:r>
          </a:p>
          <a:p>
            <a:r>
              <a:rPr lang="de-DE" dirty="0"/>
              <a:t>Gerade junge Schiedsrichter*innen machen noch mehr Fehler als vielleicht Ältere, da sie noch am Anfang ihrer Karriere stehen und erst noch Erfahrung sammeln müssen.</a:t>
            </a:r>
          </a:p>
          <a:p>
            <a:r>
              <a:rPr lang="de-DE" dirty="0"/>
              <a:t>Kein*e Schiedsrichter*in macht extra Fehler. </a:t>
            </a:r>
          </a:p>
          <a:p>
            <a:r>
              <a:rPr lang="de-DE" dirty="0"/>
              <a:t>Wir müssen Fehler von Schiedsrichter*innen akzeptieren und ihnen das auch zugestehen, da dieses zum Lernprozess dazugehört. Auch wir machen als Spieler und Trainer Fehler und lernen daraus. Wenn wir uns auf unser eigenes Spiel konzentrieren, werden wir den größten Erfolg haben. Dieser ist nicht abhängig von den (vermeintlichen) Fehlern eines Schiris.</a:t>
            </a:r>
          </a:p>
          <a:p>
            <a:r>
              <a:rPr lang="de-DE" dirty="0"/>
              <a:t>Teilweise haben wir auch einen veralteten Stand von den Regeln und müssen unsere eigene Regelkenntnis aufbessern.</a:t>
            </a:r>
          </a:p>
          <a:p>
            <a:endParaRPr lang="de-DE" dirty="0"/>
          </a:p>
        </p:txBody>
      </p:sp>
    </p:spTree>
    <p:extLst>
      <p:ext uri="{BB962C8B-B14F-4D97-AF65-F5344CB8AC3E}">
        <p14:creationId xmlns:p14="http://schemas.microsoft.com/office/powerpoint/2010/main" val="395041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B06D2-3BCA-F40C-95AB-A6F38C3FAC9E}"/>
              </a:ext>
            </a:extLst>
          </p:cNvPr>
          <p:cNvSpPr>
            <a:spLocks noGrp="1"/>
          </p:cNvSpPr>
          <p:nvPr>
            <p:ph type="title"/>
          </p:nvPr>
        </p:nvSpPr>
        <p:spPr/>
        <p:txBody>
          <a:bodyPr/>
          <a:lstStyle/>
          <a:p>
            <a:r>
              <a:rPr lang="de-DE" dirty="0"/>
              <a:t>Denn es gilt…</a:t>
            </a:r>
          </a:p>
        </p:txBody>
      </p:sp>
      <p:sp>
        <p:nvSpPr>
          <p:cNvPr id="4" name="Textfeld 3">
            <a:extLst>
              <a:ext uri="{FF2B5EF4-FFF2-40B4-BE49-F238E27FC236}">
                <a16:creationId xmlns:a16="http://schemas.microsoft.com/office/drawing/2014/main" id="{F5C96025-BDB0-E660-0AD4-528A74A67E7E}"/>
              </a:ext>
            </a:extLst>
          </p:cNvPr>
          <p:cNvSpPr txBox="1"/>
          <p:nvPr/>
        </p:nvSpPr>
        <p:spPr>
          <a:xfrm>
            <a:off x="2099187" y="3429000"/>
            <a:ext cx="7993626" cy="769441"/>
          </a:xfrm>
          <a:prstGeom prst="rect">
            <a:avLst/>
          </a:prstGeom>
          <a:noFill/>
        </p:spPr>
        <p:txBody>
          <a:bodyPr wrap="square" rtlCol="0">
            <a:spAutoFit/>
          </a:bodyPr>
          <a:lstStyle/>
          <a:p>
            <a:r>
              <a:rPr lang="de-DE" sz="4400" b="1" dirty="0"/>
              <a:t>Ohne Schiri – kein Spiel</a:t>
            </a:r>
          </a:p>
        </p:txBody>
      </p:sp>
    </p:spTree>
    <p:extLst>
      <p:ext uri="{BB962C8B-B14F-4D97-AF65-F5344CB8AC3E}">
        <p14:creationId xmlns:p14="http://schemas.microsoft.com/office/powerpoint/2010/main" val="4014461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5" name="Group 30">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2" name="Group 31">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34" name="Straight Connector 33">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Oval 32">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57" name="Rectangle 36">
            <a:extLst>
              <a:ext uri="{FF2B5EF4-FFF2-40B4-BE49-F238E27FC236}">
                <a16:creationId xmlns:a16="http://schemas.microsoft.com/office/drawing/2014/main" id="{F01A671A-E9F8-48FE-9076-96B199CB8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38">
            <a:extLst>
              <a:ext uri="{FF2B5EF4-FFF2-40B4-BE49-F238E27FC236}">
                <a16:creationId xmlns:a16="http://schemas.microsoft.com/office/drawing/2014/main" id="{6E9C8EDE-D3F5-488D-9B29-570A4C7A2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4495" y="756876"/>
            <a:ext cx="6907276" cy="5395411"/>
          </a:xfrm>
          <a:custGeom>
            <a:avLst/>
            <a:gdLst>
              <a:gd name="connsiteX0" fmla="*/ 0 w 7008507"/>
              <a:gd name="connsiteY0" fmla="*/ 0 h 5446574"/>
              <a:gd name="connsiteX1" fmla="*/ 7008507 w 7008507"/>
              <a:gd name="connsiteY1" fmla="*/ 0 h 5446574"/>
              <a:gd name="connsiteX2" fmla="*/ 7008507 w 7008507"/>
              <a:gd name="connsiteY2" fmla="*/ 5446574 h 5446574"/>
              <a:gd name="connsiteX3" fmla="*/ 0 w 7008507"/>
              <a:gd name="connsiteY3" fmla="*/ 5446574 h 5446574"/>
            </a:gdLst>
            <a:ahLst/>
            <a:cxnLst>
              <a:cxn ang="0">
                <a:pos x="connsiteX0" y="connsiteY0"/>
              </a:cxn>
              <a:cxn ang="0">
                <a:pos x="connsiteX1" y="connsiteY1"/>
              </a:cxn>
              <a:cxn ang="0">
                <a:pos x="connsiteX2" y="connsiteY2"/>
              </a:cxn>
              <a:cxn ang="0">
                <a:pos x="connsiteX3" y="connsiteY3"/>
              </a:cxn>
            </a:cxnLst>
            <a:rect l="l" t="t" r="r" b="b"/>
            <a:pathLst>
              <a:path w="7008507" h="5446574">
                <a:moveTo>
                  <a:pt x="0" y="0"/>
                </a:moveTo>
                <a:lnTo>
                  <a:pt x="7008507" y="0"/>
                </a:lnTo>
                <a:lnTo>
                  <a:pt x="7008507" y="5446574"/>
                </a:lnTo>
                <a:lnTo>
                  <a:pt x="0" y="5446574"/>
                </a:lnTo>
                <a:close/>
              </a:path>
            </a:pathLst>
          </a:cu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40">
            <a:extLst>
              <a:ext uri="{FF2B5EF4-FFF2-40B4-BE49-F238E27FC236}">
                <a16:creationId xmlns:a16="http://schemas.microsoft.com/office/drawing/2014/main" id="{33033CD3-BEA1-4A20-BD1B-86EB92A93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78343" y="127255"/>
            <a:ext cx="5209200" cy="6684754"/>
          </a:xfrm>
          <a:custGeom>
            <a:avLst/>
            <a:gdLst>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25806 w 5167765"/>
              <a:gd name="connsiteY6" fmla="*/ 42028 h 6642302"/>
              <a:gd name="connsiteX7" fmla="*/ 5125853 w 5167765"/>
              <a:gd name="connsiteY7" fmla="*/ 51201 h 6642302"/>
              <a:gd name="connsiteX8" fmla="*/ 5144547 w 5167765"/>
              <a:gd name="connsiteY8" fmla="*/ 55428 h 6642302"/>
              <a:gd name="connsiteX9" fmla="*/ 5142389 w 5167765"/>
              <a:gd name="connsiteY9" fmla="*/ 107923 h 6642302"/>
              <a:gd name="connsiteX10" fmla="*/ 5138561 w 5167765"/>
              <a:gd name="connsiteY10" fmla="*/ 812716 h 6642302"/>
              <a:gd name="connsiteX11" fmla="*/ 5141082 w 5167765"/>
              <a:gd name="connsiteY11" fmla="*/ 813536 h 6642302"/>
              <a:gd name="connsiteX12" fmla="*/ 5148136 w 5167765"/>
              <a:gd name="connsiteY12" fmla="*/ 851789 h 6642302"/>
              <a:gd name="connsiteX13" fmla="*/ 5148328 w 5167765"/>
              <a:gd name="connsiteY13" fmla="*/ 957020 h 6642302"/>
              <a:gd name="connsiteX14" fmla="*/ 5151687 w 5167765"/>
              <a:gd name="connsiteY14" fmla="*/ 1019100 h 6642302"/>
              <a:gd name="connsiteX15" fmla="*/ 5158060 w 5167765"/>
              <a:gd name="connsiteY15" fmla="*/ 1041298 h 6642302"/>
              <a:gd name="connsiteX16" fmla="*/ 5167748 w 5167765"/>
              <a:gd name="connsiteY16" fmla="*/ 1191072 h 6642302"/>
              <a:gd name="connsiteX17" fmla="*/ 5164272 w 5167765"/>
              <a:gd name="connsiteY17" fmla="*/ 1242296 h 6642302"/>
              <a:gd name="connsiteX18" fmla="*/ 5155263 w 5167765"/>
              <a:gd name="connsiteY18" fmla="*/ 1348034 h 6642302"/>
              <a:gd name="connsiteX19" fmla="*/ 5160734 w 5167765"/>
              <a:gd name="connsiteY19" fmla="*/ 1428391 h 6642302"/>
              <a:gd name="connsiteX20" fmla="*/ 5155592 w 5167765"/>
              <a:gd name="connsiteY20" fmla="*/ 1440386 h 6642302"/>
              <a:gd name="connsiteX21" fmla="*/ 5142766 w 5167765"/>
              <a:gd name="connsiteY21" fmla="*/ 1518093 h 6642302"/>
              <a:gd name="connsiteX22" fmla="*/ 5140732 w 5167765"/>
              <a:gd name="connsiteY22" fmla="*/ 1544681 h 6642302"/>
              <a:gd name="connsiteX23" fmla="*/ 5140669 w 5167765"/>
              <a:gd name="connsiteY23" fmla="*/ 1552222 h 6642302"/>
              <a:gd name="connsiteX24" fmla="*/ 5142993 w 5167765"/>
              <a:gd name="connsiteY24" fmla="*/ 1557256 h 6642302"/>
              <a:gd name="connsiteX25" fmla="*/ 5139693 w 5167765"/>
              <a:gd name="connsiteY25" fmla="*/ 1710451 h 6642302"/>
              <a:gd name="connsiteX26" fmla="*/ 5142213 w 5167765"/>
              <a:gd name="connsiteY26" fmla="*/ 1711271 h 6642302"/>
              <a:gd name="connsiteX27" fmla="*/ 5149268 w 5167765"/>
              <a:gd name="connsiteY27" fmla="*/ 1749523 h 6642302"/>
              <a:gd name="connsiteX28" fmla="*/ 5149458 w 5167765"/>
              <a:gd name="connsiteY28" fmla="*/ 1854755 h 6642302"/>
              <a:gd name="connsiteX29" fmla="*/ 5152818 w 5167765"/>
              <a:gd name="connsiteY29" fmla="*/ 1916835 h 6642302"/>
              <a:gd name="connsiteX30" fmla="*/ 5145744 w 5167765"/>
              <a:gd name="connsiteY30" fmla="*/ 6556712 h 6642302"/>
              <a:gd name="connsiteX31" fmla="*/ 5126045 w 5167765"/>
              <a:gd name="connsiteY31" fmla="*/ 6557779 h 6642302"/>
              <a:gd name="connsiteX32" fmla="*/ 5125805 w 5167765"/>
              <a:gd name="connsiteY32" fmla="*/ 6604551 h 6642302"/>
              <a:gd name="connsiteX33" fmla="*/ 5087705 w 5167765"/>
              <a:gd name="connsiteY33" fmla="*/ 6642302 h 6642302"/>
              <a:gd name="connsiteX34" fmla="*/ 981207 w 5167765"/>
              <a:gd name="connsiteY34" fmla="*/ 6642302 h 6642302"/>
              <a:gd name="connsiteX35" fmla="*/ 971113 w 5167765"/>
              <a:gd name="connsiteY35" fmla="*/ 6638132 h 6642302"/>
              <a:gd name="connsiteX36" fmla="*/ 38102 w 5167765"/>
              <a:gd name="connsiteY36" fmla="*/ 6638132 h 6642302"/>
              <a:gd name="connsiteX37" fmla="*/ 0 w 5167765"/>
              <a:gd name="connsiteY37"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25806 w 5167765"/>
              <a:gd name="connsiteY6" fmla="*/ 42028 h 6642302"/>
              <a:gd name="connsiteX7" fmla="*/ 5125853 w 5167765"/>
              <a:gd name="connsiteY7" fmla="*/ 51201 h 6642302"/>
              <a:gd name="connsiteX8" fmla="*/ 5144547 w 5167765"/>
              <a:gd name="connsiteY8" fmla="*/ 55428 h 6642302"/>
              <a:gd name="connsiteX9" fmla="*/ 5142389 w 5167765"/>
              <a:gd name="connsiteY9" fmla="*/ 107923 h 6642302"/>
              <a:gd name="connsiteX10" fmla="*/ 5138561 w 5167765"/>
              <a:gd name="connsiteY10" fmla="*/ 812716 h 6642302"/>
              <a:gd name="connsiteX11" fmla="*/ 5141082 w 5167765"/>
              <a:gd name="connsiteY11" fmla="*/ 813536 h 6642302"/>
              <a:gd name="connsiteX12" fmla="*/ 5148136 w 5167765"/>
              <a:gd name="connsiteY12" fmla="*/ 851789 h 6642302"/>
              <a:gd name="connsiteX13" fmla="*/ 5148328 w 5167765"/>
              <a:gd name="connsiteY13" fmla="*/ 957020 h 6642302"/>
              <a:gd name="connsiteX14" fmla="*/ 5151687 w 5167765"/>
              <a:gd name="connsiteY14" fmla="*/ 1019100 h 6642302"/>
              <a:gd name="connsiteX15" fmla="*/ 5158060 w 5167765"/>
              <a:gd name="connsiteY15" fmla="*/ 1041298 h 6642302"/>
              <a:gd name="connsiteX16" fmla="*/ 5167748 w 5167765"/>
              <a:gd name="connsiteY16" fmla="*/ 1191072 h 6642302"/>
              <a:gd name="connsiteX17" fmla="*/ 5164272 w 5167765"/>
              <a:gd name="connsiteY17" fmla="*/ 1242296 h 6642302"/>
              <a:gd name="connsiteX18" fmla="*/ 5155263 w 5167765"/>
              <a:gd name="connsiteY18" fmla="*/ 1348034 h 6642302"/>
              <a:gd name="connsiteX19" fmla="*/ 5160734 w 5167765"/>
              <a:gd name="connsiteY19" fmla="*/ 1428391 h 6642302"/>
              <a:gd name="connsiteX20" fmla="*/ 5155592 w 5167765"/>
              <a:gd name="connsiteY20" fmla="*/ 1440386 h 6642302"/>
              <a:gd name="connsiteX21" fmla="*/ 5142766 w 5167765"/>
              <a:gd name="connsiteY21" fmla="*/ 1518093 h 6642302"/>
              <a:gd name="connsiteX22" fmla="*/ 5140732 w 5167765"/>
              <a:gd name="connsiteY22" fmla="*/ 1544681 h 6642302"/>
              <a:gd name="connsiteX23" fmla="*/ 5140669 w 5167765"/>
              <a:gd name="connsiteY23" fmla="*/ 1552222 h 6642302"/>
              <a:gd name="connsiteX24" fmla="*/ 5142993 w 5167765"/>
              <a:gd name="connsiteY24" fmla="*/ 1557256 h 6642302"/>
              <a:gd name="connsiteX25" fmla="*/ 5139693 w 5167765"/>
              <a:gd name="connsiteY25" fmla="*/ 1710451 h 6642302"/>
              <a:gd name="connsiteX26" fmla="*/ 5142213 w 5167765"/>
              <a:gd name="connsiteY26" fmla="*/ 1711271 h 6642302"/>
              <a:gd name="connsiteX27" fmla="*/ 5149268 w 5167765"/>
              <a:gd name="connsiteY27" fmla="*/ 1749523 h 6642302"/>
              <a:gd name="connsiteX28" fmla="*/ 5149458 w 5167765"/>
              <a:gd name="connsiteY28" fmla="*/ 1854755 h 6642302"/>
              <a:gd name="connsiteX29" fmla="*/ 5152818 w 5167765"/>
              <a:gd name="connsiteY29" fmla="*/ 1916835 h 6642302"/>
              <a:gd name="connsiteX30" fmla="*/ 5145744 w 5167765"/>
              <a:gd name="connsiteY30" fmla="*/ 6556712 h 6642302"/>
              <a:gd name="connsiteX31" fmla="*/ 5126045 w 5167765"/>
              <a:gd name="connsiteY31" fmla="*/ 6557779 h 6642302"/>
              <a:gd name="connsiteX32" fmla="*/ 5125805 w 5167765"/>
              <a:gd name="connsiteY32" fmla="*/ 6604551 h 6642302"/>
              <a:gd name="connsiteX33" fmla="*/ 5087705 w 5167765"/>
              <a:gd name="connsiteY33" fmla="*/ 6642302 h 6642302"/>
              <a:gd name="connsiteX34" fmla="*/ 981207 w 5167765"/>
              <a:gd name="connsiteY34" fmla="*/ 6642302 h 6642302"/>
              <a:gd name="connsiteX35" fmla="*/ 38102 w 5167765"/>
              <a:gd name="connsiteY35" fmla="*/ 6638132 h 6642302"/>
              <a:gd name="connsiteX36" fmla="*/ 0 w 5167765"/>
              <a:gd name="connsiteY36"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25806 w 5167765"/>
              <a:gd name="connsiteY6" fmla="*/ 42028 h 6642302"/>
              <a:gd name="connsiteX7" fmla="*/ 5125853 w 5167765"/>
              <a:gd name="connsiteY7" fmla="*/ 51201 h 6642302"/>
              <a:gd name="connsiteX8" fmla="*/ 5144547 w 5167765"/>
              <a:gd name="connsiteY8" fmla="*/ 55428 h 6642302"/>
              <a:gd name="connsiteX9" fmla="*/ 5142389 w 5167765"/>
              <a:gd name="connsiteY9" fmla="*/ 107923 h 6642302"/>
              <a:gd name="connsiteX10" fmla="*/ 5138561 w 5167765"/>
              <a:gd name="connsiteY10" fmla="*/ 812716 h 6642302"/>
              <a:gd name="connsiteX11" fmla="*/ 5141082 w 5167765"/>
              <a:gd name="connsiteY11" fmla="*/ 813536 h 6642302"/>
              <a:gd name="connsiteX12" fmla="*/ 5148136 w 5167765"/>
              <a:gd name="connsiteY12" fmla="*/ 851789 h 6642302"/>
              <a:gd name="connsiteX13" fmla="*/ 5148328 w 5167765"/>
              <a:gd name="connsiteY13" fmla="*/ 957020 h 6642302"/>
              <a:gd name="connsiteX14" fmla="*/ 5151687 w 5167765"/>
              <a:gd name="connsiteY14" fmla="*/ 1019100 h 6642302"/>
              <a:gd name="connsiteX15" fmla="*/ 5158060 w 5167765"/>
              <a:gd name="connsiteY15" fmla="*/ 1041298 h 6642302"/>
              <a:gd name="connsiteX16" fmla="*/ 5167748 w 5167765"/>
              <a:gd name="connsiteY16" fmla="*/ 1191072 h 6642302"/>
              <a:gd name="connsiteX17" fmla="*/ 5164272 w 5167765"/>
              <a:gd name="connsiteY17" fmla="*/ 1242296 h 6642302"/>
              <a:gd name="connsiteX18" fmla="*/ 5155263 w 5167765"/>
              <a:gd name="connsiteY18" fmla="*/ 1348034 h 6642302"/>
              <a:gd name="connsiteX19" fmla="*/ 5160734 w 5167765"/>
              <a:gd name="connsiteY19" fmla="*/ 1428391 h 6642302"/>
              <a:gd name="connsiteX20" fmla="*/ 5155592 w 5167765"/>
              <a:gd name="connsiteY20" fmla="*/ 1440386 h 6642302"/>
              <a:gd name="connsiteX21" fmla="*/ 5142766 w 5167765"/>
              <a:gd name="connsiteY21" fmla="*/ 1518093 h 6642302"/>
              <a:gd name="connsiteX22" fmla="*/ 5140732 w 5167765"/>
              <a:gd name="connsiteY22" fmla="*/ 1544681 h 6642302"/>
              <a:gd name="connsiteX23" fmla="*/ 5140669 w 5167765"/>
              <a:gd name="connsiteY23" fmla="*/ 1552222 h 6642302"/>
              <a:gd name="connsiteX24" fmla="*/ 5142993 w 5167765"/>
              <a:gd name="connsiteY24" fmla="*/ 1557256 h 6642302"/>
              <a:gd name="connsiteX25" fmla="*/ 5139693 w 5167765"/>
              <a:gd name="connsiteY25" fmla="*/ 1710451 h 6642302"/>
              <a:gd name="connsiteX26" fmla="*/ 5142213 w 5167765"/>
              <a:gd name="connsiteY26" fmla="*/ 1711271 h 6642302"/>
              <a:gd name="connsiteX27" fmla="*/ 5149268 w 5167765"/>
              <a:gd name="connsiteY27" fmla="*/ 1749523 h 6642302"/>
              <a:gd name="connsiteX28" fmla="*/ 5149458 w 5167765"/>
              <a:gd name="connsiteY28" fmla="*/ 1854755 h 6642302"/>
              <a:gd name="connsiteX29" fmla="*/ 5152818 w 5167765"/>
              <a:gd name="connsiteY29" fmla="*/ 1916835 h 6642302"/>
              <a:gd name="connsiteX30" fmla="*/ 5145744 w 5167765"/>
              <a:gd name="connsiteY30" fmla="*/ 6556712 h 6642302"/>
              <a:gd name="connsiteX31" fmla="*/ 5126045 w 5167765"/>
              <a:gd name="connsiteY31" fmla="*/ 6557779 h 6642302"/>
              <a:gd name="connsiteX32" fmla="*/ 5125805 w 5167765"/>
              <a:gd name="connsiteY32" fmla="*/ 6604551 h 6642302"/>
              <a:gd name="connsiteX33" fmla="*/ 5087705 w 5167765"/>
              <a:gd name="connsiteY33" fmla="*/ 6642302 h 6642302"/>
              <a:gd name="connsiteX34" fmla="*/ 38102 w 5167765"/>
              <a:gd name="connsiteY34" fmla="*/ 6638132 h 6642302"/>
              <a:gd name="connsiteX35" fmla="*/ 0 w 5167765"/>
              <a:gd name="connsiteY35"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25806 w 5167765"/>
              <a:gd name="connsiteY6" fmla="*/ 42028 h 6642302"/>
              <a:gd name="connsiteX7" fmla="*/ 5144547 w 5167765"/>
              <a:gd name="connsiteY7" fmla="*/ 55428 h 6642302"/>
              <a:gd name="connsiteX8" fmla="*/ 5142389 w 5167765"/>
              <a:gd name="connsiteY8" fmla="*/ 107923 h 6642302"/>
              <a:gd name="connsiteX9" fmla="*/ 5138561 w 5167765"/>
              <a:gd name="connsiteY9" fmla="*/ 812716 h 6642302"/>
              <a:gd name="connsiteX10" fmla="*/ 5141082 w 5167765"/>
              <a:gd name="connsiteY10" fmla="*/ 813536 h 6642302"/>
              <a:gd name="connsiteX11" fmla="*/ 5148136 w 5167765"/>
              <a:gd name="connsiteY11" fmla="*/ 851789 h 6642302"/>
              <a:gd name="connsiteX12" fmla="*/ 5148328 w 5167765"/>
              <a:gd name="connsiteY12" fmla="*/ 957020 h 6642302"/>
              <a:gd name="connsiteX13" fmla="*/ 5151687 w 5167765"/>
              <a:gd name="connsiteY13" fmla="*/ 1019100 h 6642302"/>
              <a:gd name="connsiteX14" fmla="*/ 5158060 w 5167765"/>
              <a:gd name="connsiteY14" fmla="*/ 1041298 h 6642302"/>
              <a:gd name="connsiteX15" fmla="*/ 5167748 w 5167765"/>
              <a:gd name="connsiteY15" fmla="*/ 1191072 h 6642302"/>
              <a:gd name="connsiteX16" fmla="*/ 5164272 w 5167765"/>
              <a:gd name="connsiteY16" fmla="*/ 1242296 h 6642302"/>
              <a:gd name="connsiteX17" fmla="*/ 5155263 w 5167765"/>
              <a:gd name="connsiteY17" fmla="*/ 1348034 h 6642302"/>
              <a:gd name="connsiteX18" fmla="*/ 5160734 w 5167765"/>
              <a:gd name="connsiteY18" fmla="*/ 1428391 h 6642302"/>
              <a:gd name="connsiteX19" fmla="*/ 5155592 w 5167765"/>
              <a:gd name="connsiteY19" fmla="*/ 1440386 h 6642302"/>
              <a:gd name="connsiteX20" fmla="*/ 5142766 w 5167765"/>
              <a:gd name="connsiteY20" fmla="*/ 1518093 h 6642302"/>
              <a:gd name="connsiteX21" fmla="*/ 5140732 w 5167765"/>
              <a:gd name="connsiteY21" fmla="*/ 1544681 h 6642302"/>
              <a:gd name="connsiteX22" fmla="*/ 5140669 w 5167765"/>
              <a:gd name="connsiteY22" fmla="*/ 1552222 h 6642302"/>
              <a:gd name="connsiteX23" fmla="*/ 5142993 w 5167765"/>
              <a:gd name="connsiteY23" fmla="*/ 1557256 h 6642302"/>
              <a:gd name="connsiteX24" fmla="*/ 5139693 w 5167765"/>
              <a:gd name="connsiteY24" fmla="*/ 1710451 h 6642302"/>
              <a:gd name="connsiteX25" fmla="*/ 5142213 w 5167765"/>
              <a:gd name="connsiteY25" fmla="*/ 1711271 h 6642302"/>
              <a:gd name="connsiteX26" fmla="*/ 5149268 w 5167765"/>
              <a:gd name="connsiteY26" fmla="*/ 1749523 h 6642302"/>
              <a:gd name="connsiteX27" fmla="*/ 5149458 w 5167765"/>
              <a:gd name="connsiteY27" fmla="*/ 1854755 h 6642302"/>
              <a:gd name="connsiteX28" fmla="*/ 5152818 w 5167765"/>
              <a:gd name="connsiteY28" fmla="*/ 1916835 h 6642302"/>
              <a:gd name="connsiteX29" fmla="*/ 5145744 w 5167765"/>
              <a:gd name="connsiteY29" fmla="*/ 6556712 h 6642302"/>
              <a:gd name="connsiteX30" fmla="*/ 5126045 w 5167765"/>
              <a:gd name="connsiteY30" fmla="*/ 6557779 h 6642302"/>
              <a:gd name="connsiteX31" fmla="*/ 5125805 w 5167765"/>
              <a:gd name="connsiteY31" fmla="*/ 6604551 h 6642302"/>
              <a:gd name="connsiteX32" fmla="*/ 5087705 w 5167765"/>
              <a:gd name="connsiteY32" fmla="*/ 6642302 h 6642302"/>
              <a:gd name="connsiteX33" fmla="*/ 38102 w 5167765"/>
              <a:gd name="connsiteY33" fmla="*/ 6638132 h 6642302"/>
              <a:gd name="connsiteX34" fmla="*/ 0 w 5167765"/>
              <a:gd name="connsiteY34" fmla="*/ 6600274 h 6642302"/>
              <a:gd name="connsiteX0" fmla="*/ 0 w 5176493"/>
              <a:gd name="connsiteY0" fmla="*/ 6600274 h 6642302"/>
              <a:gd name="connsiteX1" fmla="*/ 1 w 5176493"/>
              <a:gd name="connsiteY1" fmla="*/ 48613 h 6642302"/>
              <a:gd name="connsiteX2" fmla="*/ 48927 w 5176493"/>
              <a:gd name="connsiteY2" fmla="*/ 0 h 6642302"/>
              <a:gd name="connsiteX3" fmla="*/ 4144602 w 5176493"/>
              <a:gd name="connsiteY3" fmla="*/ 0 h 6642302"/>
              <a:gd name="connsiteX4" fmla="*/ 4154695 w 5176493"/>
              <a:gd name="connsiteY4" fmla="*/ 4170 h 6642302"/>
              <a:gd name="connsiteX5" fmla="*/ 5087707 w 5176493"/>
              <a:gd name="connsiteY5" fmla="*/ 4170 h 6642302"/>
              <a:gd name="connsiteX6" fmla="*/ 5144547 w 5176493"/>
              <a:gd name="connsiteY6" fmla="*/ 55428 h 6642302"/>
              <a:gd name="connsiteX7" fmla="*/ 5142389 w 5176493"/>
              <a:gd name="connsiteY7" fmla="*/ 107923 h 6642302"/>
              <a:gd name="connsiteX8" fmla="*/ 5138561 w 5176493"/>
              <a:gd name="connsiteY8" fmla="*/ 812716 h 6642302"/>
              <a:gd name="connsiteX9" fmla="*/ 5141082 w 5176493"/>
              <a:gd name="connsiteY9" fmla="*/ 813536 h 6642302"/>
              <a:gd name="connsiteX10" fmla="*/ 5148136 w 5176493"/>
              <a:gd name="connsiteY10" fmla="*/ 851789 h 6642302"/>
              <a:gd name="connsiteX11" fmla="*/ 5148328 w 5176493"/>
              <a:gd name="connsiteY11" fmla="*/ 957020 h 6642302"/>
              <a:gd name="connsiteX12" fmla="*/ 5151687 w 5176493"/>
              <a:gd name="connsiteY12" fmla="*/ 1019100 h 6642302"/>
              <a:gd name="connsiteX13" fmla="*/ 5158060 w 5176493"/>
              <a:gd name="connsiteY13" fmla="*/ 1041298 h 6642302"/>
              <a:gd name="connsiteX14" fmla="*/ 5167748 w 5176493"/>
              <a:gd name="connsiteY14" fmla="*/ 1191072 h 6642302"/>
              <a:gd name="connsiteX15" fmla="*/ 5164272 w 5176493"/>
              <a:gd name="connsiteY15" fmla="*/ 1242296 h 6642302"/>
              <a:gd name="connsiteX16" fmla="*/ 5155263 w 5176493"/>
              <a:gd name="connsiteY16" fmla="*/ 1348034 h 6642302"/>
              <a:gd name="connsiteX17" fmla="*/ 5160734 w 5176493"/>
              <a:gd name="connsiteY17" fmla="*/ 1428391 h 6642302"/>
              <a:gd name="connsiteX18" fmla="*/ 5155592 w 5176493"/>
              <a:gd name="connsiteY18" fmla="*/ 1440386 h 6642302"/>
              <a:gd name="connsiteX19" fmla="*/ 5142766 w 5176493"/>
              <a:gd name="connsiteY19" fmla="*/ 1518093 h 6642302"/>
              <a:gd name="connsiteX20" fmla="*/ 5140732 w 5176493"/>
              <a:gd name="connsiteY20" fmla="*/ 1544681 h 6642302"/>
              <a:gd name="connsiteX21" fmla="*/ 5140669 w 5176493"/>
              <a:gd name="connsiteY21" fmla="*/ 1552222 h 6642302"/>
              <a:gd name="connsiteX22" fmla="*/ 5142993 w 5176493"/>
              <a:gd name="connsiteY22" fmla="*/ 1557256 h 6642302"/>
              <a:gd name="connsiteX23" fmla="*/ 5139693 w 5176493"/>
              <a:gd name="connsiteY23" fmla="*/ 1710451 h 6642302"/>
              <a:gd name="connsiteX24" fmla="*/ 5142213 w 5176493"/>
              <a:gd name="connsiteY24" fmla="*/ 1711271 h 6642302"/>
              <a:gd name="connsiteX25" fmla="*/ 5149268 w 5176493"/>
              <a:gd name="connsiteY25" fmla="*/ 1749523 h 6642302"/>
              <a:gd name="connsiteX26" fmla="*/ 5149458 w 5176493"/>
              <a:gd name="connsiteY26" fmla="*/ 1854755 h 6642302"/>
              <a:gd name="connsiteX27" fmla="*/ 5152818 w 5176493"/>
              <a:gd name="connsiteY27" fmla="*/ 1916835 h 6642302"/>
              <a:gd name="connsiteX28" fmla="*/ 5145744 w 5176493"/>
              <a:gd name="connsiteY28" fmla="*/ 6556712 h 6642302"/>
              <a:gd name="connsiteX29" fmla="*/ 5126045 w 5176493"/>
              <a:gd name="connsiteY29" fmla="*/ 6557779 h 6642302"/>
              <a:gd name="connsiteX30" fmla="*/ 5125805 w 5176493"/>
              <a:gd name="connsiteY30" fmla="*/ 6604551 h 6642302"/>
              <a:gd name="connsiteX31" fmla="*/ 5087705 w 5176493"/>
              <a:gd name="connsiteY31" fmla="*/ 6642302 h 6642302"/>
              <a:gd name="connsiteX32" fmla="*/ 38102 w 5176493"/>
              <a:gd name="connsiteY32" fmla="*/ 6638132 h 6642302"/>
              <a:gd name="connsiteX33" fmla="*/ 0 w 5176493"/>
              <a:gd name="connsiteY33"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44547 w 5167765"/>
              <a:gd name="connsiteY6" fmla="*/ 55428 h 6642302"/>
              <a:gd name="connsiteX7" fmla="*/ 5142389 w 5167765"/>
              <a:gd name="connsiteY7" fmla="*/ 107923 h 6642302"/>
              <a:gd name="connsiteX8" fmla="*/ 5138561 w 5167765"/>
              <a:gd name="connsiteY8" fmla="*/ 812716 h 6642302"/>
              <a:gd name="connsiteX9" fmla="*/ 5141082 w 5167765"/>
              <a:gd name="connsiteY9" fmla="*/ 813536 h 6642302"/>
              <a:gd name="connsiteX10" fmla="*/ 5148136 w 5167765"/>
              <a:gd name="connsiteY10" fmla="*/ 851789 h 6642302"/>
              <a:gd name="connsiteX11" fmla="*/ 5148328 w 5167765"/>
              <a:gd name="connsiteY11" fmla="*/ 957020 h 6642302"/>
              <a:gd name="connsiteX12" fmla="*/ 5151687 w 5167765"/>
              <a:gd name="connsiteY12" fmla="*/ 1019100 h 6642302"/>
              <a:gd name="connsiteX13" fmla="*/ 5158060 w 5167765"/>
              <a:gd name="connsiteY13" fmla="*/ 1041298 h 6642302"/>
              <a:gd name="connsiteX14" fmla="*/ 5167748 w 5167765"/>
              <a:gd name="connsiteY14" fmla="*/ 1191072 h 6642302"/>
              <a:gd name="connsiteX15" fmla="*/ 5164272 w 5167765"/>
              <a:gd name="connsiteY15" fmla="*/ 1242296 h 6642302"/>
              <a:gd name="connsiteX16" fmla="*/ 5155263 w 5167765"/>
              <a:gd name="connsiteY16" fmla="*/ 1348034 h 6642302"/>
              <a:gd name="connsiteX17" fmla="*/ 5160734 w 5167765"/>
              <a:gd name="connsiteY17" fmla="*/ 1428391 h 6642302"/>
              <a:gd name="connsiteX18" fmla="*/ 5155592 w 5167765"/>
              <a:gd name="connsiteY18" fmla="*/ 1440386 h 6642302"/>
              <a:gd name="connsiteX19" fmla="*/ 5142766 w 5167765"/>
              <a:gd name="connsiteY19" fmla="*/ 1518093 h 6642302"/>
              <a:gd name="connsiteX20" fmla="*/ 5140732 w 5167765"/>
              <a:gd name="connsiteY20" fmla="*/ 1544681 h 6642302"/>
              <a:gd name="connsiteX21" fmla="*/ 5140669 w 5167765"/>
              <a:gd name="connsiteY21" fmla="*/ 1552222 h 6642302"/>
              <a:gd name="connsiteX22" fmla="*/ 5142993 w 5167765"/>
              <a:gd name="connsiteY22" fmla="*/ 1557256 h 6642302"/>
              <a:gd name="connsiteX23" fmla="*/ 5139693 w 5167765"/>
              <a:gd name="connsiteY23" fmla="*/ 1710451 h 6642302"/>
              <a:gd name="connsiteX24" fmla="*/ 5142213 w 5167765"/>
              <a:gd name="connsiteY24" fmla="*/ 1711271 h 6642302"/>
              <a:gd name="connsiteX25" fmla="*/ 5149268 w 5167765"/>
              <a:gd name="connsiteY25" fmla="*/ 1749523 h 6642302"/>
              <a:gd name="connsiteX26" fmla="*/ 5149458 w 5167765"/>
              <a:gd name="connsiteY26" fmla="*/ 1854755 h 6642302"/>
              <a:gd name="connsiteX27" fmla="*/ 5152818 w 5167765"/>
              <a:gd name="connsiteY27" fmla="*/ 1916835 h 6642302"/>
              <a:gd name="connsiteX28" fmla="*/ 5145744 w 5167765"/>
              <a:gd name="connsiteY28" fmla="*/ 6556712 h 6642302"/>
              <a:gd name="connsiteX29" fmla="*/ 5126045 w 5167765"/>
              <a:gd name="connsiteY29" fmla="*/ 6557779 h 6642302"/>
              <a:gd name="connsiteX30" fmla="*/ 5125805 w 5167765"/>
              <a:gd name="connsiteY30" fmla="*/ 6604551 h 6642302"/>
              <a:gd name="connsiteX31" fmla="*/ 5087705 w 5167765"/>
              <a:gd name="connsiteY31" fmla="*/ 6642302 h 6642302"/>
              <a:gd name="connsiteX32" fmla="*/ 38102 w 5167765"/>
              <a:gd name="connsiteY32" fmla="*/ 6638132 h 6642302"/>
              <a:gd name="connsiteX33" fmla="*/ 0 w 5167765"/>
              <a:gd name="connsiteY33"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44547 w 5167765"/>
              <a:gd name="connsiteY6" fmla="*/ 55428 h 6642302"/>
              <a:gd name="connsiteX7" fmla="*/ 5142389 w 5167765"/>
              <a:gd name="connsiteY7" fmla="*/ 107923 h 6642302"/>
              <a:gd name="connsiteX8" fmla="*/ 5138561 w 5167765"/>
              <a:gd name="connsiteY8" fmla="*/ 812716 h 6642302"/>
              <a:gd name="connsiteX9" fmla="*/ 5141082 w 5167765"/>
              <a:gd name="connsiteY9" fmla="*/ 813536 h 6642302"/>
              <a:gd name="connsiteX10" fmla="*/ 5148136 w 5167765"/>
              <a:gd name="connsiteY10" fmla="*/ 851789 h 6642302"/>
              <a:gd name="connsiteX11" fmla="*/ 5148328 w 5167765"/>
              <a:gd name="connsiteY11" fmla="*/ 957020 h 6642302"/>
              <a:gd name="connsiteX12" fmla="*/ 5151687 w 5167765"/>
              <a:gd name="connsiteY12" fmla="*/ 1019100 h 6642302"/>
              <a:gd name="connsiteX13" fmla="*/ 5158060 w 5167765"/>
              <a:gd name="connsiteY13" fmla="*/ 1041298 h 6642302"/>
              <a:gd name="connsiteX14" fmla="*/ 5167748 w 5167765"/>
              <a:gd name="connsiteY14" fmla="*/ 1191072 h 6642302"/>
              <a:gd name="connsiteX15" fmla="*/ 5164272 w 5167765"/>
              <a:gd name="connsiteY15" fmla="*/ 1242296 h 6642302"/>
              <a:gd name="connsiteX16" fmla="*/ 5155263 w 5167765"/>
              <a:gd name="connsiteY16" fmla="*/ 1348034 h 6642302"/>
              <a:gd name="connsiteX17" fmla="*/ 5160734 w 5167765"/>
              <a:gd name="connsiteY17" fmla="*/ 1428391 h 6642302"/>
              <a:gd name="connsiteX18" fmla="*/ 5155592 w 5167765"/>
              <a:gd name="connsiteY18" fmla="*/ 1440386 h 6642302"/>
              <a:gd name="connsiteX19" fmla="*/ 5142766 w 5167765"/>
              <a:gd name="connsiteY19" fmla="*/ 1518093 h 6642302"/>
              <a:gd name="connsiteX20" fmla="*/ 5140732 w 5167765"/>
              <a:gd name="connsiteY20" fmla="*/ 1544681 h 6642302"/>
              <a:gd name="connsiteX21" fmla="*/ 5140669 w 5167765"/>
              <a:gd name="connsiteY21" fmla="*/ 1552222 h 6642302"/>
              <a:gd name="connsiteX22" fmla="*/ 5142993 w 5167765"/>
              <a:gd name="connsiteY22" fmla="*/ 1557256 h 6642302"/>
              <a:gd name="connsiteX23" fmla="*/ 5139693 w 5167765"/>
              <a:gd name="connsiteY23" fmla="*/ 1710451 h 6642302"/>
              <a:gd name="connsiteX24" fmla="*/ 5142213 w 5167765"/>
              <a:gd name="connsiteY24" fmla="*/ 1711271 h 6642302"/>
              <a:gd name="connsiteX25" fmla="*/ 5149268 w 5167765"/>
              <a:gd name="connsiteY25" fmla="*/ 1749523 h 6642302"/>
              <a:gd name="connsiteX26" fmla="*/ 5149458 w 5167765"/>
              <a:gd name="connsiteY26" fmla="*/ 1854755 h 6642302"/>
              <a:gd name="connsiteX27" fmla="*/ 5152818 w 5167765"/>
              <a:gd name="connsiteY27" fmla="*/ 1916835 h 6642302"/>
              <a:gd name="connsiteX28" fmla="*/ 5145744 w 5167765"/>
              <a:gd name="connsiteY28" fmla="*/ 6556712 h 6642302"/>
              <a:gd name="connsiteX29" fmla="*/ 5125805 w 5167765"/>
              <a:gd name="connsiteY29" fmla="*/ 6604551 h 6642302"/>
              <a:gd name="connsiteX30" fmla="*/ 5087705 w 5167765"/>
              <a:gd name="connsiteY30" fmla="*/ 6642302 h 6642302"/>
              <a:gd name="connsiteX31" fmla="*/ 38102 w 5167765"/>
              <a:gd name="connsiteY31" fmla="*/ 6638132 h 6642302"/>
              <a:gd name="connsiteX32" fmla="*/ 0 w 5167765"/>
              <a:gd name="connsiteY32" fmla="*/ 6600274 h 6642302"/>
              <a:gd name="connsiteX0" fmla="*/ 0 w 5167765"/>
              <a:gd name="connsiteY0" fmla="*/ 6600274 h 6642302"/>
              <a:gd name="connsiteX1" fmla="*/ 1 w 5167765"/>
              <a:gd name="connsiteY1" fmla="*/ 48613 h 6642302"/>
              <a:gd name="connsiteX2" fmla="*/ 48927 w 5167765"/>
              <a:gd name="connsiteY2" fmla="*/ 0 h 6642302"/>
              <a:gd name="connsiteX3" fmla="*/ 4144602 w 5167765"/>
              <a:gd name="connsiteY3" fmla="*/ 0 h 6642302"/>
              <a:gd name="connsiteX4" fmla="*/ 4154695 w 5167765"/>
              <a:gd name="connsiteY4" fmla="*/ 4170 h 6642302"/>
              <a:gd name="connsiteX5" fmla="*/ 5087707 w 5167765"/>
              <a:gd name="connsiteY5" fmla="*/ 4170 h 6642302"/>
              <a:gd name="connsiteX6" fmla="*/ 5144547 w 5167765"/>
              <a:gd name="connsiteY6" fmla="*/ 55428 h 6642302"/>
              <a:gd name="connsiteX7" fmla="*/ 5142389 w 5167765"/>
              <a:gd name="connsiteY7" fmla="*/ 107923 h 6642302"/>
              <a:gd name="connsiteX8" fmla="*/ 5138561 w 5167765"/>
              <a:gd name="connsiteY8" fmla="*/ 812716 h 6642302"/>
              <a:gd name="connsiteX9" fmla="*/ 5141082 w 5167765"/>
              <a:gd name="connsiteY9" fmla="*/ 813536 h 6642302"/>
              <a:gd name="connsiteX10" fmla="*/ 5148136 w 5167765"/>
              <a:gd name="connsiteY10" fmla="*/ 851789 h 6642302"/>
              <a:gd name="connsiteX11" fmla="*/ 5148328 w 5167765"/>
              <a:gd name="connsiteY11" fmla="*/ 957020 h 6642302"/>
              <a:gd name="connsiteX12" fmla="*/ 5151687 w 5167765"/>
              <a:gd name="connsiteY12" fmla="*/ 1019100 h 6642302"/>
              <a:gd name="connsiteX13" fmla="*/ 5158060 w 5167765"/>
              <a:gd name="connsiteY13" fmla="*/ 1041298 h 6642302"/>
              <a:gd name="connsiteX14" fmla="*/ 5167748 w 5167765"/>
              <a:gd name="connsiteY14" fmla="*/ 1191072 h 6642302"/>
              <a:gd name="connsiteX15" fmla="*/ 5164272 w 5167765"/>
              <a:gd name="connsiteY15" fmla="*/ 1242296 h 6642302"/>
              <a:gd name="connsiteX16" fmla="*/ 5155263 w 5167765"/>
              <a:gd name="connsiteY16" fmla="*/ 1348034 h 6642302"/>
              <a:gd name="connsiteX17" fmla="*/ 5160734 w 5167765"/>
              <a:gd name="connsiteY17" fmla="*/ 1428391 h 6642302"/>
              <a:gd name="connsiteX18" fmla="*/ 5155592 w 5167765"/>
              <a:gd name="connsiteY18" fmla="*/ 1440386 h 6642302"/>
              <a:gd name="connsiteX19" fmla="*/ 5142766 w 5167765"/>
              <a:gd name="connsiteY19" fmla="*/ 1518093 h 6642302"/>
              <a:gd name="connsiteX20" fmla="*/ 5140732 w 5167765"/>
              <a:gd name="connsiteY20" fmla="*/ 1544681 h 6642302"/>
              <a:gd name="connsiteX21" fmla="*/ 5140669 w 5167765"/>
              <a:gd name="connsiteY21" fmla="*/ 1552222 h 6642302"/>
              <a:gd name="connsiteX22" fmla="*/ 5142993 w 5167765"/>
              <a:gd name="connsiteY22" fmla="*/ 1557256 h 6642302"/>
              <a:gd name="connsiteX23" fmla="*/ 5139693 w 5167765"/>
              <a:gd name="connsiteY23" fmla="*/ 1710451 h 6642302"/>
              <a:gd name="connsiteX24" fmla="*/ 5142213 w 5167765"/>
              <a:gd name="connsiteY24" fmla="*/ 1711271 h 6642302"/>
              <a:gd name="connsiteX25" fmla="*/ 5149268 w 5167765"/>
              <a:gd name="connsiteY25" fmla="*/ 1749523 h 6642302"/>
              <a:gd name="connsiteX26" fmla="*/ 5149458 w 5167765"/>
              <a:gd name="connsiteY26" fmla="*/ 1854755 h 6642302"/>
              <a:gd name="connsiteX27" fmla="*/ 5152818 w 5167765"/>
              <a:gd name="connsiteY27" fmla="*/ 1916835 h 6642302"/>
              <a:gd name="connsiteX28" fmla="*/ 5145744 w 5167765"/>
              <a:gd name="connsiteY28" fmla="*/ 6556712 h 6642302"/>
              <a:gd name="connsiteX29" fmla="*/ 5136825 w 5167765"/>
              <a:gd name="connsiteY29" fmla="*/ 6607287 h 6642302"/>
              <a:gd name="connsiteX30" fmla="*/ 5087705 w 5167765"/>
              <a:gd name="connsiteY30" fmla="*/ 6642302 h 6642302"/>
              <a:gd name="connsiteX31" fmla="*/ 38102 w 5167765"/>
              <a:gd name="connsiteY31" fmla="*/ 6638132 h 6642302"/>
              <a:gd name="connsiteX32" fmla="*/ 0 w 5167765"/>
              <a:gd name="connsiteY32" fmla="*/ 6600274 h 664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67765" h="6642302">
                <a:moveTo>
                  <a:pt x="0" y="6600274"/>
                </a:moveTo>
                <a:cubicBezTo>
                  <a:pt x="0" y="4416387"/>
                  <a:pt x="1" y="2232500"/>
                  <a:pt x="1" y="48613"/>
                </a:cubicBezTo>
                <a:cubicBezTo>
                  <a:pt x="1" y="27749"/>
                  <a:pt x="27928" y="0"/>
                  <a:pt x="48927" y="0"/>
                </a:cubicBezTo>
                <a:lnTo>
                  <a:pt x="4144602" y="0"/>
                </a:lnTo>
                <a:lnTo>
                  <a:pt x="4154695" y="4170"/>
                </a:lnTo>
                <a:lnTo>
                  <a:pt x="5087707" y="4170"/>
                </a:lnTo>
                <a:cubicBezTo>
                  <a:pt x="5150779" y="9976"/>
                  <a:pt x="5135433" y="38136"/>
                  <a:pt x="5144547" y="55428"/>
                </a:cubicBezTo>
                <a:cubicBezTo>
                  <a:pt x="5144478" y="66737"/>
                  <a:pt x="5142458" y="96613"/>
                  <a:pt x="5142389" y="107923"/>
                </a:cubicBezTo>
                <a:lnTo>
                  <a:pt x="5138561" y="812716"/>
                </a:lnTo>
                <a:lnTo>
                  <a:pt x="5141082" y="813536"/>
                </a:lnTo>
                <a:cubicBezTo>
                  <a:pt x="5143174" y="820210"/>
                  <a:pt x="5146929" y="827874"/>
                  <a:pt x="5148136" y="851789"/>
                </a:cubicBezTo>
                <a:cubicBezTo>
                  <a:pt x="5136897" y="881581"/>
                  <a:pt x="5163423" y="919987"/>
                  <a:pt x="5148328" y="957020"/>
                </a:cubicBezTo>
                <a:cubicBezTo>
                  <a:pt x="5144646" y="970534"/>
                  <a:pt x="5144703" y="1011712"/>
                  <a:pt x="5151687" y="1019100"/>
                </a:cubicBezTo>
                <a:cubicBezTo>
                  <a:pt x="5153136" y="1027604"/>
                  <a:pt x="5150541" y="1037769"/>
                  <a:pt x="5158060" y="1041298"/>
                </a:cubicBezTo>
                <a:cubicBezTo>
                  <a:pt x="5160736" y="1069959"/>
                  <a:pt x="5166712" y="1157573"/>
                  <a:pt x="5167748" y="1191072"/>
                </a:cubicBezTo>
                <a:cubicBezTo>
                  <a:pt x="5168070" y="1203028"/>
                  <a:pt x="5163950" y="1230340"/>
                  <a:pt x="5164272" y="1242296"/>
                </a:cubicBezTo>
                <a:cubicBezTo>
                  <a:pt x="5161807" y="1298999"/>
                  <a:pt x="5159110" y="1312919"/>
                  <a:pt x="5155263" y="1348034"/>
                </a:cubicBezTo>
                <a:cubicBezTo>
                  <a:pt x="5157088" y="1374820"/>
                  <a:pt x="5158911" y="1401606"/>
                  <a:pt x="5160734" y="1428391"/>
                </a:cubicBezTo>
                <a:lnTo>
                  <a:pt x="5155592" y="1440386"/>
                </a:lnTo>
                <a:cubicBezTo>
                  <a:pt x="5149871" y="1467721"/>
                  <a:pt x="5155467" y="1500606"/>
                  <a:pt x="5142766" y="1518093"/>
                </a:cubicBezTo>
                <a:lnTo>
                  <a:pt x="5140732" y="1544681"/>
                </a:lnTo>
                <a:cubicBezTo>
                  <a:pt x="5140711" y="1547195"/>
                  <a:pt x="5140690" y="1549708"/>
                  <a:pt x="5140669" y="1552222"/>
                </a:cubicBezTo>
                <a:lnTo>
                  <a:pt x="5142993" y="1557256"/>
                </a:lnTo>
                <a:cubicBezTo>
                  <a:pt x="5142831" y="1583627"/>
                  <a:pt x="5139823" y="1684782"/>
                  <a:pt x="5139693" y="1710451"/>
                </a:cubicBezTo>
                <a:lnTo>
                  <a:pt x="5142213" y="1711271"/>
                </a:lnTo>
                <a:cubicBezTo>
                  <a:pt x="5144305" y="1717945"/>
                  <a:pt x="5148060" y="1725609"/>
                  <a:pt x="5149268" y="1749523"/>
                </a:cubicBezTo>
                <a:cubicBezTo>
                  <a:pt x="5138028" y="1779316"/>
                  <a:pt x="5164555" y="1817722"/>
                  <a:pt x="5149458" y="1854755"/>
                </a:cubicBezTo>
                <a:cubicBezTo>
                  <a:pt x="5145777" y="1868269"/>
                  <a:pt x="5145835" y="1909447"/>
                  <a:pt x="5152818" y="1916835"/>
                </a:cubicBezTo>
                <a:cubicBezTo>
                  <a:pt x="5152247" y="2698926"/>
                  <a:pt x="5157316" y="5786021"/>
                  <a:pt x="5145744" y="6556712"/>
                </a:cubicBezTo>
                <a:lnTo>
                  <a:pt x="5136825" y="6607287"/>
                </a:lnTo>
                <a:cubicBezTo>
                  <a:pt x="5136705" y="6628131"/>
                  <a:pt x="5108682" y="6642248"/>
                  <a:pt x="5087705" y="6642302"/>
                </a:cubicBezTo>
                <a:lnTo>
                  <a:pt x="38102" y="6638132"/>
                </a:lnTo>
                <a:cubicBezTo>
                  <a:pt x="17083" y="6638078"/>
                  <a:pt x="60" y="6621161"/>
                  <a:pt x="0" y="6600274"/>
                </a:cubicBezTo>
                <a:close/>
              </a:path>
            </a:pathLst>
          </a:custGeom>
          <a:solidFill>
            <a:srgbClr val="FFFFFF"/>
          </a:solidFill>
          <a:ln w="9525" cap="flat">
            <a:noFill/>
            <a:prstDash val="solid"/>
            <a:miter/>
          </a:ln>
        </p:spPr>
        <p:txBody>
          <a:bodyPr wrap="square" rtlCol="0" anchor="ctr">
            <a:noAutofit/>
          </a:bodyPr>
          <a:lstStyle/>
          <a:p>
            <a:endParaRPr lang="en-US"/>
          </a:p>
        </p:txBody>
      </p:sp>
      <p:sp>
        <p:nvSpPr>
          <p:cNvPr id="60" name="Freeform: Shape 42">
            <a:extLst>
              <a:ext uri="{FF2B5EF4-FFF2-40B4-BE49-F238E27FC236}">
                <a16:creationId xmlns:a16="http://schemas.microsoft.com/office/drawing/2014/main" id="{A90B64B6-52EF-4B28-B517-0F9881452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691138">
            <a:off x="766453" y="-136713"/>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CC724958-8069-0640-23B2-2EEB4387259C}"/>
              </a:ext>
            </a:extLst>
          </p:cNvPr>
          <p:cNvSpPr>
            <a:spLocks noGrp="1"/>
          </p:cNvSpPr>
          <p:nvPr>
            <p:ph type="title"/>
          </p:nvPr>
        </p:nvSpPr>
        <p:spPr>
          <a:xfrm>
            <a:off x="6429831" y="2988477"/>
            <a:ext cx="4707837" cy="3085755"/>
          </a:xfrm>
        </p:spPr>
        <p:txBody>
          <a:bodyPr vert="horz" lIns="91440" tIns="45720" rIns="91440" bIns="45720" rtlCol="0" anchor="t">
            <a:normAutofit/>
          </a:bodyPr>
          <a:lstStyle/>
          <a:p>
            <a:pPr algn="r"/>
            <a:r>
              <a:rPr lang="en-US" sz="5400" dirty="0"/>
              <a:t>Pause</a:t>
            </a:r>
          </a:p>
        </p:txBody>
      </p:sp>
      <p:grpSp>
        <p:nvGrpSpPr>
          <p:cNvPr id="61" name="Group 44">
            <a:extLst>
              <a:ext uri="{FF2B5EF4-FFF2-40B4-BE49-F238E27FC236}">
                <a16:creationId xmlns:a16="http://schemas.microsoft.com/office/drawing/2014/main" id="{6245FAB1-8376-47AA-BCD3-F8053CD6FC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6" name="Group 45">
              <a:extLst>
                <a:ext uri="{FF2B5EF4-FFF2-40B4-BE49-F238E27FC236}">
                  <a16:creationId xmlns:a16="http://schemas.microsoft.com/office/drawing/2014/main" id="{12B88412-E765-4DE3-8007-A72DAFB06E9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8" name="Straight Connector 47">
                <a:extLst>
                  <a:ext uri="{FF2B5EF4-FFF2-40B4-BE49-F238E27FC236}">
                    <a16:creationId xmlns:a16="http://schemas.microsoft.com/office/drawing/2014/main" id="{DFE6A0F6-D56F-463C-B837-479041A65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EE2628D-2B89-4F1A-996E-FE8BE439415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Oval 46">
              <a:extLst>
                <a:ext uri="{FF2B5EF4-FFF2-40B4-BE49-F238E27FC236}">
                  <a16:creationId xmlns:a16="http://schemas.microsoft.com/office/drawing/2014/main" id="{981684C2-6B30-4C15-B17B-E6F56632D3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fik 3" descr="Ein Bild, das Text, Handschrift, Entwurf, Zeichnung enthält.&#10;&#10;Automatisch generierte Beschreibung">
            <a:extLst>
              <a:ext uri="{FF2B5EF4-FFF2-40B4-BE49-F238E27FC236}">
                <a16:creationId xmlns:a16="http://schemas.microsoft.com/office/drawing/2014/main" id="{8B81D881-850B-4926-6BA9-AF5E6B490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02" y="1234543"/>
            <a:ext cx="3957535" cy="4173963"/>
          </a:xfrm>
          <a:prstGeom prst="rect">
            <a:avLst/>
          </a:prstGeom>
        </p:spPr>
      </p:pic>
    </p:spTree>
    <p:extLst>
      <p:ext uri="{BB962C8B-B14F-4D97-AF65-F5344CB8AC3E}">
        <p14:creationId xmlns:p14="http://schemas.microsoft.com/office/powerpoint/2010/main" val="3465955395"/>
      </p:ext>
    </p:extLst>
  </p:cSld>
  <p:clrMapOvr>
    <a:masterClrMapping/>
  </p:clrMapOvr>
  <mc:AlternateContent xmlns:mc="http://schemas.openxmlformats.org/markup-compatibility/2006" xmlns:p14="http://schemas.microsoft.com/office/powerpoint/2010/main">
    <mc:Choice Requires="p14">
      <p:transition spd="slow" p14:dur="2000" advTm="180000"/>
    </mc:Choice>
    <mc:Fallback xmlns="">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C3708-1868-CE6C-51D3-238786B06288}"/>
              </a:ext>
            </a:extLst>
          </p:cNvPr>
          <p:cNvSpPr>
            <a:spLocks noGrp="1"/>
          </p:cNvSpPr>
          <p:nvPr>
            <p:ph type="title"/>
          </p:nvPr>
        </p:nvSpPr>
        <p:spPr>
          <a:xfrm>
            <a:off x="1258529" y="1171370"/>
            <a:ext cx="9493249" cy="1577975"/>
          </a:xfrm>
        </p:spPr>
        <p:txBody>
          <a:bodyPr/>
          <a:lstStyle/>
          <a:p>
            <a:r>
              <a:rPr lang="de-DE" dirty="0"/>
              <a:t>Schiedsrichteranwerbung?</a:t>
            </a:r>
            <a:br>
              <a:rPr lang="de-DE" dirty="0"/>
            </a:br>
            <a:r>
              <a:rPr lang="de-DE" dirty="0"/>
              <a:t>Das geht jeden von uns etwas an.</a:t>
            </a:r>
          </a:p>
        </p:txBody>
      </p:sp>
      <p:sp>
        <p:nvSpPr>
          <p:cNvPr id="4" name="Textfeld 3">
            <a:extLst>
              <a:ext uri="{FF2B5EF4-FFF2-40B4-BE49-F238E27FC236}">
                <a16:creationId xmlns:a16="http://schemas.microsoft.com/office/drawing/2014/main" id="{4E2EC438-D5F1-482F-BD74-18F2DC9A1570}"/>
              </a:ext>
            </a:extLst>
          </p:cNvPr>
          <p:cNvSpPr txBox="1"/>
          <p:nvPr/>
        </p:nvSpPr>
        <p:spPr>
          <a:xfrm>
            <a:off x="2989005" y="3244334"/>
            <a:ext cx="4896466" cy="461665"/>
          </a:xfrm>
          <a:prstGeom prst="rect">
            <a:avLst/>
          </a:prstGeom>
          <a:noFill/>
        </p:spPr>
        <p:txBody>
          <a:bodyPr wrap="square" rtlCol="0">
            <a:spAutoFit/>
          </a:bodyPr>
          <a:lstStyle/>
          <a:p>
            <a:r>
              <a:rPr lang="de-DE" sz="2400" b="1" dirty="0"/>
              <a:t>Warum ist das eigentlich so?</a:t>
            </a:r>
          </a:p>
        </p:txBody>
      </p:sp>
    </p:spTree>
    <p:extLst>
      <p:ext uri="{BB962C8B-B14F-4D97-AF65-F5344CB8AC3E}">
        <p14:creationId xmlns:p14="http://schemas.microsoft.com/office/powerpoint/2010/main" val="1641611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15">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9">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3"/>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nhaltsplatzhalter 8">
            <a:hlinkClick r:id="rId4"/>
            <a:extLst>
              <a:ext uri="{FF2B5EF4-FFF2-40B4-BE49-F238E27FC236}">
                <a16:creationId xmlns:a16="http://schemas.microsoft.com/office/drawing/2014/main" id="{8CD7232D-46BE-43B2-90F9-9BB4D18ACDAF}"/>
              </a:ext>
            </a:extLst>
          </p:cNvPr>
          <p:cNvPicPr>
            <a:picLocks noChangeAspect="1"/>
          </p:cNvPicPr>
          <p:nvPr/>
        </p:nvPicPr>
        <p:blipFill rotWithShape="1">
          <a:blip r:embed="rId5">
            <a:extLst>
              <a:ext uri="{28A0092B-C50C-407E-A947-70E740481C1C}">
                <a14:useLocalDpi xmlns:a14="http://schemas.microsoft.com/office/drawing/2010/main" val="0"/>
              </a:ext>
            </a:extLst>
          </a:blip>
          <a:srcRect t="1401" b="1401"/>
          <a:stretch/>
        </p:blipFill>
        <p:spPr>
          <a:xfrm>
            <a:off x="504003" y="318121"/>
            <a:ext cx="6624727" cy="6439102"/>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el 1">
            <a:extLst>
              <a:ext uri="{FF2B5EF4-FFF2-40B4-BE49-F238E27FC236}">
                <a16:creationId xmlns:a16="http://schemas.microsoft.com/office/drawing/2014/main" id="{E5586621-450B-C067-A3CB-0F2E6745BBA6}"/>
              </a:ext>
            </a:extLst>
          </p:cNvPr>
          <p:cNvSpPr>
            <a:spLocks noGrp="1"/>
          </p:cNvSpPr>
          <p:nvPr>
            <p:ph type="title"/>
          </p:nvPr>
        </p:nvSpPr>
        <p:spPr>
          <a:xfrm>
            <a:off x="5933208" y="681036"/>
            <a:ext cx="5572992" cy="1916505"/>
          </a:xfrm>
        </p:spPr>
        <p:txBody>
          <a:bodyPr>
            <a:normAutofit/>
          </a:bodyPr>
          <a:lstStyle/>
          <a:p>
            <a:r>
              <a:rPr lang="de-DE" dirty="0"/>
              <a:t>Wir brauchen DICH!</a:t>
            </a:r>
          </a:p>
        </p:txBody>
      </p:sp>
      <p:sp>
        <p:nvSpPr>
          <p:cNvPr id="32" name="Freeform: Shape 21">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6">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Content Placeholder 12">
            <a:extLst>
              <a:ext uri="{FF2B5EF4-FFF2-40B4-BE49-F238E27FC236}">
                <a16:creationId xmlns:a16="http://schemas.microsoft.com/office/drawing/2014/main" id="{BFEA9A91-AAFC-114D-F2A9-A284EBC11FA7}"/>
              </a:ext>
            </a:extLst>
          </p:cNvPr>
          <p:cNvSpPr>
            <a:spLocks noGrp="1"/>
          </p:cNvSpPr>
          <p:nvPr>
            <p:ph idx="1"/>
          </p:nvPr>
        </p:nvSpPr>
        <p:spPr>
          <a:xfrm>
            <a:off x="7791796" y="3060862"/>
            <a:ext cx="3447012" cy="3116101"/>
          </a:xfrm>
        </p:spPr>
        <p:txBody>
          <a:bodyPr>
            <a:normAutofit/>
          </a:bodyPr>
          <a:lstStyle/>
          <a:p>
            <a:r>
              <a:rPr lang="en-US" dirty="0" err="1">
                <a:highlight>
                  <a:srgbClr val="FF0000"/>
                </a:highlight>
              </a:rPr>
              <a:t>Hier</a:t>
            </a:r>
            <a:r>
              <a:rPr lang="en-US" dirty="0">
                <a:highlight>
                  <a:srgbClr val="FF0000"/>
                </a:highlight>
              </a:rPr>
              <a:t> </a:t>
            </a:r>
            <a:r>
              <a:rPr lang="en-US" dirty="0" err="1">
                <a:highlight>
                  <a:srgbClr val="FF0000"/>
                </a:highlight>
              </a:rPr>
              <a:t>deine</a:t>
            </a:r>
            <a:r>
              <a:rPr lang="en-US" dirty="0">
                <a:highlight>
                  <a:srgbClr val="FF0000"/>
                </a:highlight>
              </a:rPr>
              <a:t> </a:t>
            </a:r>
            <a:r>
              <a:rPr lang="en-US" dirty="0" err="1">
                <a:highlight>
                  <a:srgbClr val="FF0000"/>
                </a:highlight>
              </a:rPr>
              <a:t>Schiri-Werbung</a:t>
            </a:r>
            <a:r>
              <a:rPr lang="en-US" dirty="0">
                <a:highlight>
                  <a:srgbClr val="FF0000"/>
                </a:highlight>
              </a:rPr>
              <a:t> </a:t>
            </a:r>
            <a:r>
              <a:rPr lang="en-US" dirty="0" err="1">
                <a:highlight>
                  <a:srgbClr val="FF0000"/>
                </a:highlight>
              </a:rPr>
              <a:t>einfügen</a:t>
            </a:r>
            <a:endParaRPr lang="en-US" dirty="0">
              <a:highlight>
                <a:srgbClr val="FF0000"/>
              </a:highlight>
            </a:endParaRPr>
          </a:p>
        </p:txBody>
      </p:sp>
      <p:grpSp>
        <p:nvGrpSpPr>
          <p:cNvPr id="33" name="Group 23">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5" name="Group 24">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7" name="Straight Connector 26">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25">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56298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D2871FA-5071-7522-7151-4E1005F44FFD}"/>
              </a:ext>
            </a:extLst>
          </p:cNvPr>
          <p:cNvSpPr>
            <a:spLocks noGrp="1"/>
          </p:cNvSpPr>
          <p:nvPr>
            <p:ph type="title"/>
          </p:nvPr>
        </p:nvSpPr>
        <p:spPr>
          <a:xfrm>
            <a:off x="6473627" y="685799"/>
            <a:ext cx="5032572" cy="1911743"/>
          </a:xfrm>
        </p:spPr>
        <p:txBody>
          <a:bodyPr>
            <a:normAutofit/>
          </a:bodyPr>
          <a:lstStyle/>
          <a:p>
            <a:r>
              <a:rPr lang="de-DE"/>
              <a:t>Erfahrungsbericht</a:t>
            </a:r>
          </a:p>
        </p:txBody>
      </p:sp>
      <p:sp>
        <p:nvSpPr>
          <p:cNvPr id="37" name="Rectangle 36">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fik 3" descr="Ein Bild, das Text, Kleidung, Person, Menschliches Gesicht enthält.&#10;&#10;Automatisch generierte Beschreibung">
            <a:extLst>
              <a:ext uri="{FF2B5EF4-FFF2-40B4-BE49-F238E27FC236}">
                <a16:creationId xmlns:a16="http://schemas.microsoft.com/office/drawing/2014/main" id="{EA705CE8-DA50-D80C-CE9C-81573FC91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20419">
            <a:off x="1133333" y="601333"/>
            <a:ext cx="4196558" cy="5245699"/>
          </a:xfrm>
          <a:prstGeom prst="rect">
            <a:avLst/>
          </a:prstGeom>
        </p:spPr>
      </p:pic>
      <p:sp>
        <p:nvSpPr>
          <p:cNvPr id="27" name="Content Placeholder 8">
            <a:extLst>
              <a:ext uri="{FF2B5EF4-FFF2-40B4-BE49-F238E27FC236}">
                <a16:creationId xmlns:a16="http://schemas.microsoft.com/office/drawing/2014/main" id="{4764AC4D-8D5D-FF00-9957-2B3F18929732}"/>
              </a:ext>
            </a:extLst>
          </p:cNvPr>
          <p:cNvSpPr>
            <a:spLocks noGrp="1"/>
          </p:cNvSpPr>
          <p:nvPr>
            <p:ph idx="1"/>
          </p:nvPr>
        </p:nvSpPr>
        <p:spPr>
          <a:xfrm>
            <a:off x="6473629" y="2953593"/>
            <a:ext cx="5032572" cy="3218607"/>
          </a:xfrm>
        </p:spPr>
        <p:txBody>
          <a:bodyPr>
            <a:normAutofit/>
          </a:bodyPr>
          <a:lstStyle/>
          <a:p>
            <a:pPr marL="0" indent="0">
              <a:lnSpc>
                <a:spcPct val="110000"/>
              </a:lnSpc>
              <a:buNone/>
            </a:pPr>
            <a:r>
              <a:rPr lang="en-US" dirty="0" err="1"/>
              <a:t>Zentrale</a:t>
            </a:r>
            <a:r>
              <a:rPr lang="en-US" dirty="0"/>
              <a:t> </a:t>
            </a:r>
            <a:r>
              <a:rPr lang="en-US" dirty="0" err="1"/>
              <a:t>Vorteile</a:t>
            </a:r>
            <a:r>
              <a:rPr lang="en-US" dirty="0"/>
              <a:t>:</a:t>
            </a:r>
            <a:endParaRPr lang="en-US"/>
          </a:p>
          <a:p>
            <a:pPr>
              <a:lnSpc>
                <a:spcPct val="110000"/>
              </a:lnSpc>
              <a:buFont typeface="Wingdings" panose="05000000000000000000" pitchFamily="2" charset="2"/>
              <a:buChar char="v"/>
            </a:pPr>
            <a:r>
              <a:rPr lang="de-DE" dirty="0"/>
              <a:t>Unterstützung</a:t>
            </a:r>
            <a:r>
              <a:rPr lang="en-US" dirty="0"/>
              <a:t> </a:t>
            </a:r>
            <a:r>
              <a:rPr lang="de-DE" dirty="0"/>
              <a:t>durch</a:t>
            </a:r>
            <a:r>
              <a:rPr lang="en-US" dirty="0"/>
              <a:t> </a:t>
            </a:r>
            <a:r>
              <a:rPr lang="en-US" dirty="0" err="1"/>
              <a:t>unseren</a:t>
            </a:r>
            <a:r>
              <a:rPr lang="en-US" dirty="0"/>
              <a:t> Verein (</a:t>
            </a:r>
            <a:r>
              <a:rPr lang="en-US" dirty="0" err="1"/>
              <a:t>Ausstattung</a:t>
            </a:r>
            <a:r>
              <a:rPr lang="en-US" dirty="0"/>
              <a:t>, </a:t>
            </a:r>
            <a:r>
              <a:rPr lang="en-US" dirty="0" err="1"/>
              <a:t>Ansprechpartner</a:t>
            </a:r>
            <a:r>
              <a:rPr lang="en-US" dirty="0"/>
              <a:t> etc.)</a:t>
            </a:r>
            <a:endParaRPr lang="en-US"/>
          </a:p>
          <a:p>
            <a:pPr>
              <a:lnSpc>
                <a:spcPct val="110000"/>
              </a:lnSpc>
              <a:buFont typeface="Wingdings" panose="05000000000000000000" pitchFamily="2" charset="2"/>
              <a:buChar char="v"/>
            </a:pPr>
            <a:r>
              <a:rPr lang="en-US" dirty="0" err="1"/>
              <a:t>Begleitung</a:t>
            </a:r>
            <a:r>
              <a:rPr lang="en-US" dirty="0"/>
              <a:t> in den </a:t>
            </a:r>
            <a:r>
              <a:rPr lang="en-US" dirty="0" err="1"/>
              <a:t>ersten</a:t>
            </a:r>
            <a:r>
              <a:rPr lang="en-US" dirty="0"/>
              <a:t> </a:t>
            </a:r>
            <a:r>
              <a:rPr lang="en-US" dirty="0" err="1"/>
              <a:t>Spielen</a:t>
            </a:r>
            <a:r>
              <a:rPr lang="en-US" dirty="0"/>
              <a:t> </a:t>
            </a:r>
            <a:r>
              <a:rPr lang="en-US" dirty="0" err="1"/>
              <a:t>durch</a:t>
            </a:r>
            <a:r>
              <a:rPr lang="en-US" dirty="0"/>
              <a:t> Paten</a:t>
            </a:r>
            <a:endParaRPr lang="en-US"/>
          </a:p>
          <a:p>
            <a:pPr>
              <a:lnSpc>
                <a:spcPct val="110000"/>
              </a:lnSpc>
              <a:buFont typeface="Wingdings" panose="05000000000000000000" pitchFamily="2" charset="2"/>
              <a:buChar char="v"/>
            </a:pPr>
            <a:r>
              <a:rPr lang="en-US" dirty="0" err="1"/>
              <a:t>Kostenlos</a:t>
            </a:r>
            <a:r>
              <a:rPr lang="en-US" dirty="0"/>
              <a:t> </a:t>
            </a:r>
            <a:r>
              <a:rPr lang="en-US" dirty="0" err="1"/>
              <a:t>mit</a:t>
            </a:r>
            <a:r>
              <a:rPr lang="en-US" dirty="0"/>
              <a:t> dem </a:t>
            </a:r>
            <a:r>
              <a:rPr lang="en-US" dirty="0" err="1"/>
              <a:t>Schiri-Ausweis</a:t>
            </a:r>
            <a:r>
              <a:rPr lang="en-US" dirty="0"/>
              <a:t> ins Stadion</a:t>
            </a:r>
            <a:endParaRPr lang="en-US"/>
          </a:p>
          <a:p>
            <a:pPr>
              <a:lnSpc>
                <a:spcPct val="110000"/>
              </a:lnSpc>
              <a:buFont typeface="Wingdings" panose="05000000000000000000" pitchFamily="2" charset="2"/>
              <a:buChar char="v"/>
            </a:pPr>
            <a:r>
              <a:rPr lang="en-US" dirty="0" err="1"/>
              <a:t>Ligaabhängige</a:t>
            </a:r>
            <a:r>
              <a:rPr lang="en-US" dirty="0"/>
              <a:t> </a:t>
            </a:r>
            <a:r>
              <a:rPr lang="en-US" dirty="0" err="1"/>
              <a:t>Spesen</a:t>
            </a:r>
            <a:endParaRPr lang="en-US"/>
          </a:p>
          <a:p>
            <a:pPr>
              <a:lnSpc>
                <a:spcPct val="110000"/>
              </a:lnSpc>
              <a:buFont typeface="Wingdings" panose="05000000000000000000" pitchFamily="2" charset="2"/>
              <a:buChar char="v"/>
            </a:pPr>
            <a:r>
              <a:rPr lang="en-US" dirty="0" err="1"/>
              <a:t>Persönliche</a:t>
            </a:r>
            <a:r>
              <a:rPr lang="en-US" dirty="0"/>
              <a:t> </a:t>
            </a:r>
            <a:r>
              <a:rPr lang="en-US" dirty="0" err="1"/>
              <a:t>Weiterentwicklung</a:t>
            </a:r>
            <a:endParaRPr lang="en-US"/>
          </a:p>
          <a:p>
            <a:pPr>
              <a:lnSpc>
                <a:spcPct val="110000"/>
              </a:lnSpc>
              <a:buFont typeface="Wingdings" panose="05000000000000000000" pitchFamily="2" charset="2"/>
              <a:buChar char="v"/>
            </a:pPr>
            <a:endParaRPr lang="en-US"/>
          </a:p>
          <a:p>
            <a:pPr>
              <a:lnSpc>
                <a:spcPct val="110000"/>
              </a:lnSpc>
              <a:buFont typeface="Wingdings" panose="05000000000000000000" pitchFamily="2" charset="2"/>
              <a:buChar char="v"/>
            </a:pPr>
            <a:endParaRPr lang="en-US"/>
          </a:p>
        </p:txBody>
      </p:sp>
      <p:grpSp>
        <p:nvGrpSpPr>
          <p:cNvPr id="41" name="Group 40">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42" name="Group 41">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4" name="Straight Connector 43">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Shape 46">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40995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6B1093-F166-4134-8A16-6427E87F39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945AE86-A4F8-8683-8378-2555D4416E20}"/>
              </a:ext>
            </a:extLst>
          </p:cNvPr>
          <p:cNvSpPr>
            <a:spLocks noGrp="1"/>
          </p:cNvSpPr>
          <p:nvPr>
            <p:ph type="title"/>
          </p:nvPr>
        </p:nvSpPr>
        <p:spPr>
          <a:xfrm>
            <a:off x="6349710" y="3257935"/>
            <a:ext cx="5404953" cy="1905001"/>
          </a:xfrm>
        </p:spPr>
        <p:txBody>
          <a:bodyPr>
            <a:normAutofit fontScale="90000"/>
          </a:bodyPr>
          <a:lstStyle/>
          <a:p>
            <a:r>
              <a:rPr lang="de-DE" dirty="0"/>
              <a:t>Kann man mal machen.</a:t>
            </a:r>
            <a:br>
              <a:rPr lang="de-DE" dirty="0"/>
            </a:br>
            <a:r>
              <a:rPr lang="de-DE" dirty="0"/>
              <a:t>Als Schiedsrichter.</a:t>
            </a:r>
            <a:br>
              <a:rPr lang="de-DE" dirty="0"/>
            </a:br>
            <a:r>
              <a:rPr lang="de-DE" dirty="0"/>
              <a:t>Kostenlos.</a:t>
            </a:r>
          </a:p>
        </p:txBody>
      </p:sp>
      <p:sp>
        <p:nvSpPr>
          <p:cNvPr id="16" name="Rectangle 15">
            <a:extLst>
              <a:ext uri="{FF2B5EF4-FFF2-40B4-BE49-F238E27FC236}">
                <a16:creationId xmlns:a16="http://schemas.microsoft.com/office/drawing/2014/main" id="{BA046A61-60D5-4DD7-9750-B310FADD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76697">
            <a:off x="842222" y="2587495"/>
            <a:ext cx="4768316" cy="3663413"/>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B086FE3-DB98-4048-AA46-BBA8D3645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176697">
            <a:off x="1508081" y="2146936"/>
            <a:ext cx="3421483" cy="4498100"/>
          </a:xfrm>
          <a:custGeom>
            <a:avLst/>
            <a:gdLst>
              <a:gd name="connsiteX0" fmla="*/ 0 w 2593269"/>
              <a:gd name="connsiteY0" fmla="*/ 2215569 h 3452654"/>
              <a:gd name="connsiteX1" fmla="*/ 4751 w 2593269"/>
              <a:gd name="connsiteY1" fmla="*/ 2196610 h 3452654"/>
              <a:gd name="connsiteX2" fmla="*/ 2774 w 2593269"/>
              <a:gd name="connsiteY2" fmla="*/ 2183813 h 3452654"/>
              <a:gd name="connsiteX3" fmla="*/ 7865 w 2593269"/>
              <a:gd name="connsiteY3" fmla="*/ 2159978 h 3452654"/>
              <a:gd name="connsiteX4" fmla="*/ 12554 w 2593269"/>
              <a:gd name="connsiteY4" fmla="*/ 2125112 h 3452654"/>
              <a:gd name="connsiteX5" fmla="*/ 17553 w 2593269"/>
              <a:gd name="connsiteY5" fmla="*/ 2101110 h 3452654"/>
              <a:gd name="connsiteX6" fmla="*/ 19083 w 2593269"/>
              <a:gd name="connsiteY6" fmla="*/ 2096482 h 3452654"/>
              <a:gd name="connsiteX7" fmla="*/ 19083 w 2593269"/>
              <a:gd name="connsiteY7" fmla="*/ 1939430 h 3452654"/>
              <a:gd name="connsiteX8" fmla="*/ 17372 w 2593269"/>
              <a:gd name="connsiteY8" fmla="*/ 1927844 h 3452654"/>
              <a:gd name="connsiteX9" fmla="*/ 19083 w 2593269"/>
              <a:gd name="connsiteY9" fmla="*/ 1888758 h 3452654"/>
              <a:gd name="connsiteX10" fmla="*/ 16752 w 2593269"/>
              <a:gd name="connsiteY10" fmla="*/ 1883082 h 3452654"/>
              <a:gd name="connsiteX11" fmla="*/ 19083 w 2593269"/>
              <a:gd name="connsiteY11" fmla="*/ 1844870 h 3452654"/>
              <a:gd name="connsiteX12" fmla="*/ 17104 w 2593269"/>
              <a:gd name="connsiteY12" fmla="*/ 1803002 h 3452654"/>
              <a:gd name="connsiteX13" fmla="*/ 11785 w 2593269"/>
              <a:gd name="connsiteY13" fmla="*/ 1799876 h 3452654"/>
              <a:gd name="connsiteX14" fmla="*/ 11317 w 2593269"/>
              <a:gd name="connsiteY14" fmla="*/ 1790694 h 3452654"/>
              <a:gd name="connsiteX15" fmla="*/ 11419 w 2593269"/>
              <a:gd name="connsiteY15" fmla="*/ 1776238 h 3452654"/>
              <a:gd name="connsiteX16" fmla="*/ 17002 w 2593269"/>
              <a:gd name="connsiteY16" fmla="*/ 1743859 h 3452654"/>
              <a:gd name="connsiteX17" fmla="*/ 15104 w 2593269"/>
              <a:gd name="connsiteY17" fmla="*/ 0 h 3452654"/>
              <a:gd name="connsiteX18" fmla="*/ 2562730 w 2593269"/>
              <a:gd name="connsiteY18" fmla="*/ 0 h 3452654"/>
              <a:gd name="connsiteX19" fmla="*/ 2589876 w 2593269"/>
              <a:gd name="connsiteY19" fmla="*/ 27148 h 3452654"/>
              <a:gd name="connsiteX20" fmla="*/ 2592792 w 2593269"/>
              <a:gd name="connsiteY20" fmla="*/ 3450901 h 3452654"/>
              <a:gd name="connsiteX21" fmla="*/ 2592790 w 2593269"/>
              <a:gd name="connsiteY21" fmla="*/ 3452654 h 3452654"/>
              <a:gd name="connsiteX22" fmla="*/ 42505 w 2593269"/>
              <a:gd name="connsiteY22" fmla="*/ 3452654 h 3452654"/>
              <a:gd name="connsiteX23" fmla="*/ 19083 w 2593269"/>
              <a:gd name="connsiteY23" fmla="*/ 3436827 h 3452654"/>
              <a:gd name="connsiteX24" fmla="*/ 19083 w 2593269"/>
              <a:gd name="connsiteY24" fmla="*/ 2717567 h 3452654"/>
              <a:gd name="connsiteX25" fmla="*/ 12492 w 2593269"/>
              <a:gd name="connsiteY25" fmla="*/ 2694089 h 3452654"/>
              <a:gd name="connsiteX26" fmla="*/ 19083 w 2593269"/>
              <a:gd name="connsiteY26" fmla="*/ 2669941 h 3452654"/>
              <a:gd name="connsiteX27" fmla="*/ 19083 w 2593269"/>
              <a:gd name="connsiteY27" fmla="*/ 2348137 h 3452654"/>
              <a:gd name="connsiteX28" fmla="*/ 19083 w 2593269"/>
              <a:gd name="connsiteY28" fmla="*/ 2305422 h 3452654"/>
              <a:gd name="connsiteX29" fmla="*/ 12059 w 2593269"/>
              <a:gd name="connsiteY29" fmla="*/ 2281564 h 3452654"/>
              <a:gd name="connsiteX30" fmla="*/ 4009 w 2593269"/>
              <a:gd name="connsiteY30" fmla="*/ 2257171 h 3452654"/>
              <a:gd name="connsiteX31" fmla="*/ 538 w 2593269"/>
              <a:gd name="connsiteY31" fmla="*/ 2233665 h 34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3269" h="3452654">
                <a:moveTo>
                  <a:pt x="0" y="2215569"/>
                </a:moveTo>
                <a:lnTo>
                  <a:pt x="4751" y="2196610"/>
                </a:lnTo>
                <a:cubicBezTo>
                  <a:pt x="5212" y="2191317"/>
                  <a:pt x="2255" y="2189918"/>
                  <a:pt x="2774" y="2183813"/>
                </a:cubicBezTo>
                <a:lnTo>
                  <a:pt x="7865" y="2159978"/>
                </a:lnTo>
                <a:lnTo>
                  <a:pt x="12554" y="2125112"/>
                </a:lnTo>
                <a:lnTo>
                  <a:pt x="17553" y="2101110"/>
                </a:lnTo>
                <a:lnTo>
                  <a:pt x="19083" y="2096482"/>
                </a:lnTo>
                <a:lnTo>
                  <a:pt x="19083" y="1939430"/>
                </a:lnTo>
                <a:lnTo>
                  <a:pt x="17372" y="1927844"/>
                </a:lnTo>
                <a:lnTo>
                  <a:pt x="19083" y="1888758"/>
                </a:lnTo>
                <a:lnTo>
                  <a:pt x="16752" y="1883082"/>
                </a:lnTo>
                <a:lnTo>
                  <a:pt x="19083" y="1844870"/>
                </a:lnTo>
                <a:cubicBezTo>
                  <a:pt x="18753" y="1832215"/>
                  <a:pt x="19274" y="1810287"/>
                  <a:pt x="17104" y="1803002"/>
                </a:cubicBezTo>
                <a:lnTo>
                  <a:pt x="11785" y="1799876"/>
                </a:lnTo>
                <a:lnTo>
                  <a:pt x="11317" y="1790694"/>
                </a:lnTo>
                <a:cubicBezTo>
                  <a:pt x="11725" y="1790022"/>
                  <a:pt x="11385" y="1776784"/>
                  <a:pt x="11419" y="1776238"/>
                </a:cubicBezTo>
                <a:lnTo>
                  <a:pt x="17002" y="1743859"/>
                </a:lnTo>
                <a:lnTo>
                  <a:pt x="15104" y="0"/>
                </a:lnTo>
                <a:lnTo>
                  <a:pt x="2562730" y="0"/>
                </a:lnTo>
                <a:cubicBezTo>
                  <a:pt x="2577707" y="43"/>
                  <a:pt x="2589838" y="12172"/>
                  <a:pt x="2589876" y="27148"/>
                </a:cubicBezTo>
                <a:cubicBezTo>
                  <a:pt x="2592987" y="569471"/>
                  <a:pt x="2593958" y="2217510"/>
                  <a:pt x="2592792" y="3450901"/>
                </a:cubicBezTo>
                <a:lnTo>
                  <a:pt x="2592790" y="3452654"/>
                </a:lnTo>
                <a:lnTo>
                  <a:pt x="42505" y="3452654"/>
                </a:lnTo>
                <a:cubicBezTo>
                  <a:pt x="29573" y="3452604"/>
                  <a:pt x="19117" y="3445541"/>
                  <a:pt x="19083" y="3436827"/>
                </a:cubicBezTo>
                <a:lnTo>
                  <a:pt x="19083" y="2717567"/>
                </a:lnTo>
                <a:lnTo>
                  <a:pt x="12492" y="2694089"/>
                </a:lnTo>
                <a:cubicBezTo>
                  <a:pt x="12783" y="2680913"/>
                  <a:pt x="16887" y="2677990"/>
                  <a:pt x="19083" y="2669941"/>
                </a:cubicBezTo>
                <a:lnTo>
                  <a:pt x="19083" y="2348137"/>
                </a:lnTo>
                <a:lnTo>
                  <a:pt x="19083" y="2305422"/>
                </a:lnTo>
                <a:lnTo>
                  <a:pt x="12059" y="2281564"/>
                </a:lnTo>
                <a:cubicBezTo>
                  <a:pt x="17675" y="2271966"/>
                  <a:pt x="6693" y="2264946"/>
                  <a:pt x="4009" y="2257171"/>
                </a:cubicBezTo>
                <a:lnTo>
                  <a:pt x="538" y="2233665"/>
                </a:lnTo>
                <a:close/>
              </a:path>
            </a:pathLst>
          </a:custGeom>
          <a:blipFill>
            <a:blip r:embed="rId2"/>
            <a:tile tx="0" ty="0" sx="100000" sy="100000" flip="none" algn="tl"/>
          </a:blipFill>
          <a:ln w="9525" cap="flat">
            <a:noFill/>
            <a:prstDash val="solid"/>
            <a:miter/>
          </a:ln>
        </p:spPr>
        <p:txBody>
          <a:bodyPr wrap="square" rtlCol="0" anchor="ctr">
            <a:noAutofit/>
          </a:bodyPr>
          <a:lstStyle/>
          <a:p>
            <a:endParaRPr lang="en-US"/>
          </a:p>
        </p:txBody>
      </p:sp>
      <p:pic>
        <p:nvPicPr>
          <p:cNvPr id="7" name="Grafik 6" descr="Ein Bild, das Stadion, Gebäude, Arena, Sportplatz enthält.&#10;&#10;Automatisch generierte Beschreibung">
            <a:extLst>
              <a:ext uri="{FF2B5EF4-FFF2-40B4-BE49-F238E27FC236}">
                <a16:creationId xmlns:a16="http://schemas.microsoft.com/office/drawing/2014/main" id="{9AA9E1D4-5C8C-F527-C445-9E26F544262C}"/>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400" r="1"/>
          <a:stretch/>
        </p:blipFill>
        <p:spPr>
          <a:xfrm rot="21376697">
            <a:off x="979511" y="2691969"/>
            <a:ext cx="4498100" cy="3421483"/>
          </a:xfrm>
          <a:custGeom>
            <a:avLst/>
            <a:gdLst/>
            <a:ahLst/>
            <a:cxnLst/>
            <a:rect l="l" t="t" r="r" b="b"/>
            <a:pathLst>
              <a:path w="4807026" h="3656468">
                <a:moveTo>
                  <a:pt x="1722356" y="0"/>
                </a:moveTo>
                <a:lnTo>
                  <a:pt x="1748752" y="6699"/>
                </a:lnTo>
                <a:cubicBezTo>
                  <a:pt x="1756121" y="7349"/>
                  <a:pt x="1758069" y="3180"/>
                  <a:pt x="1766569" y="3911"/>
                </a:cubicBezTo>
                <a:lnTo>
                  <a:pt x="1799754" y="11090"/>
                </a:lnTo>
                <a:lnTo>
                  <a:pt x="1848297" y="17701"/>
                </a:lnTo>
                <a:lnTo>
                  <a:pt x="1881714" y="24750"/>
                </a:lnTo>
                <a:lnTo>
                  <a:pt x="1888157" y="26907"/>
                </a:lnTo>
                <a:lnTo>
                  <a:pt x="2106816" y="26907"/>
                </a:lnTo>
                <a:lnTo>
                  <a:pt x="2122947" y="24494"/>
                </a:lnTo>
                <a:lnTo>
                  <a:pt x="2177365" y="26907"/>
                </a:lnTo>
                <a:lnTo>
                  <a:pt x="2185268" y="23620"/>
                </a:lnTo>
                <a:lnTo>
                  <a:pt x="2238469" y="26907"/>
                </a:lnTo>
                <a:cubicBezTo>
                  <a:pt x="2256088" y="26442"/>
                  <a:pt x="2286618" y="27176"/>
                  <a:pt x="2296761" y="24116"/>
                </a:cubicBezTo>
                <a:lnTo>
                  <a:pt x="2301113" y="16617"/>
                </a:lnTo>
                <a:lnTo>
                  <a:pt x="2313897" y="15957"/>
                </a:lnTo>
                <a:cubicBezTo>
                  <a:pt x="2314832" y="16532"/>
                  <a:pt x="2333263" y="16053"/>
                  <a:pt x="2334023" y="16101"/>
                </a:cubicBezTo>
                <a:lnTo>
                  <a:pt x="2379104" y="23973"/>
                </a:lnTo>
                <a:lnTo>
                  <a:pt x="4807026" y="21297"/>
                </a:lnTo>
                <a:lnTo>
                  <a:pt x="4807026" y="3613409"/>
                </a:lnTo>
                <a:cubicBezTo>
                  <a:pt x="4806966" y="3634526"/>
                  <a:pt x="4790079" y="3651630"/>
                  <a:pt x="4769229" y="3651684"/>
                </a:cubicBezTo>
                <a:cubicBezTo>
                  <a:pt x="4014169" y="3656071"/>
                  <a:pt x="1719654" y="3657440"/>
                  <a:pt x="2441" y="3655796"/>
                </a:cubicBezTo>
                <a:lnTo>
                  <a:pt x="0" y="3655793"/>
                </a:lnTo>
                <a:lnTo>
                  <a:pt x="0" y="59932"/>
                </a:lnTo>
                <a:cubicBezTo>
                  <a:pt x="70" y="41698"/>
                  <a:pt x="9903" y="26955"/>
                  <a:pt x="22036" y="26907"/>
                </a:cubicBezTo>
                <a:lnTo>
                  <a:pt x="1023440" y="26907"/>
                </a:lnTo>
                <a:lnTo>
                  <a:pt x="1056127" y="17614"/>
                </a:lnTo>
                <a:cubicBezTo>
                  <a:pt x="1074472" y="18024"/>
                  <a:pt x="1078541" y="23811"/>
                  <a:pt x="1089748" y="26907"/>
                </a:cubicBezTo>
                <a:lnTo>
                  <a:pt x="1537786" y="26907"/>
                </a:lnTo>
                <a:lnTo>
                  <a:pt x="1597257" y="26907"/>
                </a:lnTo>
                <a:lnTo>
                  <a:pt x="1630473" y="17003"/>
                </a:lnTo>
                <a:cubicBezTo>
                  <a:pt x="1643836" y="24922"/>
                  <a:pt x="1653610" y="9437"/>
                  <a:pt x="1664435" y="5653"/>
                </a:cubicBezTo>
                <a:lnTo>
                  <a:pt x="1697161" y="759"/>
                </a:lnTo>
                <a:close/>
              </a:path>
            </a:pathLst>
          </a:custGeom>
        </p:spPr>
      </p:pic>
      <p:sp>
        <p:nvSpPr>
          <p:cNvPr id="20" name="Freeform: Shape 19">
            <a:extLst>
              <a:ext uri="{FF2B5EF4-FFF2-40B4-BE49-F238E27FC236}">
                <a16:creationId xmlns:a16="http://schemas.microsoft.com/office/drawing/2014/main" id="{3949F7B7-A52A-4DBF-ACC9-936FB0DE1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7336" y="-7759"/>
            <a:ext cx="4940436" cy="3419475"/>
          </a:xfrm>
          <a:custGeom>
            <a:avLst/>
            <a:gdLst>
              <a:gd name="connsiteX0" fmla="*/ 0 w 5211155"/>
              <a:gd name="connsiteY0" fmla="*/ 0 h 3605647"/>
              <a:gd name="connsiteX1" fmla="*/ 5024795 w 5211155"/>
              <a:gd name="connsiteY1" fmla="*/ 0 h 3605647"/>
              <a:gd name="connsiteX2" fmla="*/ 5211155 w 5211155"/>
              <a:gd name="connsiteY2" fmla="*/ 3324888 h 3605647"/>
              <a:gd name="connsiteX3" fmla="*/ 202097 w 5211155"/>
              <a:gd name="connsiteY3" fmla="*/ 3605647 h 3605647"/>
            </a:gdLst>
            <a:ahLst/>
            <a:cxnLst>
              <a:cxn ang="0">
                <a:pos x="connsiteX0" y="connsiteY0"/>
              </a:cxn>
              <a:cxn ang="0">
                <a:pos x="connsiteX1" y="connsiteY1"/>
              </a:cxn>
              <a:cxn ang="0">
                <a:pos x="connsiteX2" y="connsiteY2"/>
              </a:cxn>
              <a:cxn ang="0">
                <a:pos x="connsiteX3" y="connsiteY3"/>
              </a:cxn>
            </a:cxnLst>
            <a:rect l="l" t="t" r="r" b="b"/>
            <a:pathLst>
              <a:path w="5211155" h="3605647">
                <a:moveTo>
                  <a:pt x="0" y="0"/>
                </a:moveTo>
                <a:lnTo>
                  <a:pt x="5024795" y="0"/>
                </a:lnTo>
                <a:lnTo>
                  <a:pt x="5211155" y="3324888"/>
                </a:lnTo>
                <a:lnTo>
                  <a:pt x="202097" y="3605647"/>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4A2D01F-5B4E-4352-87AF-9BBCBB139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0706" y="-10342"/>
            <a:ext cx="4656411" cy="3268277"/>
          </a:xfrm>
          <a:custGeom>
            <a:avLst/>
            <a:gdLst>
              <a:gd name="connsiteX0" fmla="*/ 0 w 4976210"/>
              <a:gd name="connsiteY0" fmla="*/ 0 h 3492740"/>
              <a:gd name="connsiteX1" fmla="*/ 4798236 w 4976210"/>
              <a:gd name="connsiteY1" fmla="*/ 0 h 3492740"/>
              <a:gd name="connsiteX2" fmla="*/ 4976154 w 4976210"/>
              <a:gd name="connsiteY2" fmla="*/ 3174255 h 3492740"/>
              <a:gd name="connsiteX3" fmla="*/ 4940341 w 4976210"/>
              <a:gd name="connsiteY3" fmla="*/ 3214816 h 3492740"/>
              <a:gd name="connsiteX4" fmla="*/ 4929277 w 4976210"/>
              <a:gd name="connsiteY4" fmla="*/ 3215493 h 3492740"/>
              <a:gd name="connsiteX5" fmla="*/ 4874167 w 4976210"/>
              <a:gd name="connsiteY5" fmla="*/ 3223677 h 3492740"/>
              <a:gd name="connsiteX6" fmla="*/ 4680223 w 4976210"/>
              <a:gd name="connsiteY6" fmla="*/ 3229464 h 3492740"/>
              <a:gd name="connsiteX7" fmla="*/ 4501989 w 4976210"/>
              <a:gd name="connsiteY7" fmla="*/ 3239484 h 3492740"/>
              <a:gd name="connsiteX8" fmla="*/ 4272790 w 4976210"/>
              <a:gd name="connsiteY8" fmla="*/ 3266655 h 3492740"/>
              <a:gd name="connsiteX9" fmla="*/ 4208620 w 4976210"/>
              <a:gd name="connsiteY9" fmla="*/ 3263152 h 3492740"/>
              <a:gd name="connsiteX10" fmla="*/ 4066168 w 4976210"/>
              <a:gd name="connsiteY10" fmla="*/ 3270308 h 3492740"/>
              <a:gd name="connsiteX11" fmla="*/ 3791751 w 4976210"/>
              <a:gd name="connsiteY11" fmla="*/ 3287155 h 3492740"/>
              <a:gd name="connsiteX12" fmla="*/ 3709048 w 4976210"/>
              <a:gd name="connsiteY12" fmla="*/ 3291936 h 3492740"/>
              <a:gd name="connsiteX13" fmla="*/ 195769 w 4976210"/>
              <a:gd name="connsiteY13" fmla="*/ 3492740 h 349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76210" h="3492740">
                <a:moveTo>
                  <a:pt x="0" y="0"/>
                </a:moveTo>
                <a:lnTo>
                  <a:pt x="4798236" y="0"/>
                </a:lnTo>
                <a:lnTo>
                  <a:pt x="4976154" y="3174255"/>
                </a:lnTo>
                <a:cubicBezTo>
                  <a:pt x="4977282" y="3195461"/>
                  <a:pt x="4961282" y="3213589"/>
                  <a:pt x="4940341" y="3214816"/>
                </a:cubicBezTo>
                <a:cubicBezTo>
                  <a:pt x="4936653" y="3215041"/>
                  <a:pt x="4932965" y="3215268"/>
                  <a:pt x="4929277" y="3215493"/>
                </a:cubicBezTo>
                <a:lnTo>
                  <a:pt x="4874167" y="3223677"/>
                </a:lnTo>
                <a:lnTo>
                  <a:pt x="4680223" y="3229464"/>
                </a:lnTo>
                <a:cubicBezTo>
                  <a:pt x="4619133" y="3232898"/>
                  <a:pt x="4563079" y="3236050"/>
                  <a:pt x="4501989" y="3239484"/>
                </a:cubicBezTo>
                <a:cubicBezTo>
                  <a:pt x="4439346" y="3234371"/>
                  <a:pt x="4359731" y="3265658"/>
                  <a:pt x="4272790" y="3266655"/>
                </a:cubicBezTo>
                <a:lnTo>
                  <a:pt x="4208620" y="3263152"/>
                </a:lnTo>
                <a:cubicBezTo>
                  <a:pt x="4161135" y="3265538"/>
                  <a:pt x="4113652" y="3267922"/>
                  <a:pt x="4066168" y="3270308"/>
                </a:cubicBezTo>
                <a:cubicBezTo>
                  <a:pt x="3929409" y="3278911"/>
                  <a:pt x="3928509" y="3278552"/>
                  <a:pt x="3791751" y="3287155"/>
                </a:cubicBezTo>
                <a:lnTo>
                  <a:pt x="3709048" y="3291936"/>
                </a:lnTo>
                <a:cubicBezTo>
                  <a:pt x="2537955" y="3358871"/>
                  <a:pt x="1366861" y="3425805"/>
                  <a:pt x="195769" y="3492740"/>
                </a:cubicBezTo>
                <a:close/>
              </a:path>
            </a:pathLst>
          </a:custGeom>
          <a:blipFill>
            <a:blip r:embed="rId2"/>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nhaltsplatzhalter 4" descr="Ein Bild, das Himmel, draußen, Menschen, Gebäude enthält.&#10;&#10;Automatisch generierte Beschreibung">
            <a:extLst>
              <a:ext uri="{FF2B5EF4-FFF2-40B4-BE49-F238E27FC236}">
                <a16:creationId xmlns:a16="http://schemas.microsoft.com/office/drawing/2014/main" id="{BDA5C3B6-FBB2-1DBC-92E4-D019F7ADCCF7}"/>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t="36820" r="-2" b="21708"/>
          <a:stretch/>
        </p:blipFill>
        <p:spPr>
          <a:xfrm rot="253064">
            <a:off x="648279" y="-172208"/>
            <a:ext cx="4535395" cy="3343778"/>
          </a:xfrm>
          <a:custGeom>
            <a:avLst/>
            <a:gdLst/>
            <a:ahLst/>
            <a:cxnLst/>
            <a:rect l="l" t="t" r="r" b="b"/>
            <a:pathLst>
              <a:path w="4535395" h="3343778">
                <a:moveTo>
                  <a:pt x="4477715" y="0"/>
                </a:moveTo>
                <a:lnTo>
                  <a:pt x="4535395" y="3272899"/>
                </a:lnTo>
                <a:cubicBezTo>
                  <a:pt x="3437925" y="3291030"/>
                  <a:pt x="2340454" y="3309163"/>
                  <a:pt x="1242983" y="3327294"/>
                </a:cubicBezTo>
                <a:lnTo>
                  <a:pt x="1165475" y="3328524"/>
                </a:lnTo>
                <a:cubicBezTo>
                  <a:pt x="1037261" y="3329907"/>
                  <a:pt x="1036445" y="3330304"/>
                  <a:pt x="908230" y="3331688"/>
                </a:cubicBezTo>
                <a:cubicBezTo>
                  <a:pt x="863754" y="3332729"/>
                  <a:pt x="819278" y="3333772"/>
                  <a:pt x="774801" y="3334813"/>
                </a:cubicBezTo>
                <a:lnTo>
                  <a:pt x="715159" y="3342499"/>
                </a:lnTo>
                <a:cubicBezTo>
                  <a:pt x="633957" y="3347551"/>
                  <a:pt x="557507" y="3323834"/>
                  <a:pt x="499400" y="3332916"/>
                </a:cubicBezTo>
                <a:cubicBezTo>
                  <a:pt x="442155" y="3333916"/>
                  <a:pt x="389628" y="3334832"/>
                  <a:pt x="332382" y="3335831"/>
                </a:cubicBezTo>
                <a:lnTo>
                  <a:pt x="150996" y="3343778"/>
                </a:lnTo>
                <a:lnTo>
                  <a:pt x="99004" y="3339934"/>
                </a:lnTo>
                <a:cubicBezTo>
                  <a:pt x="95547" y="3339978"/>
                  <a:pt x="92090" y="3340020"/>
                  <a:pt x="88633" y="3340063"/>
                </a:cubicBezTo>
                <a:cubicBezTo>
                  <a:pt x="69006" y="3340360"/>
                  <a:pt x="52827" y="3324544"/>
                  <a:pt x="52420" y="3304677"/>
                </a:cubicBezTo>
                <a:lnTo>
                  <a:pt x="0" y="330217"/>
                </a:lnTo>
                <a:close/>
              </a:path>
            </a:pathLst>
          </a:custGeom>
        </p:spPr>
      </p:pic>
      <p:sp>
        <p:nvSpPr>
          <p:cNvPr id="24" name="Freeform: Shape 23">
            <a:extLst>
              <a:ext uri="{FF2B5EF4-FFF2-40B4-BE49-F238E27FC236}">
                <a16:creationId xmlns:a16="http://schemas.microsoft.com/office/drawing/2014/main" id="{C0DE0BFA-9E64-4BBC-9866-699E00AF2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76554" y="5542306"/>
            <a:ext cx="444795" cy="1382794"/>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1" name="Group 25">
            <a:extLst>
              <a:ext uri="{FF2B5EF4-FFF2-40B4-BE49-F238E27FC236}">
                <a16:creationId xmlns:a16="http://schemas.microsoft.com/office/drawing/2014/main" id="{EC2478F7-BF03-4119-9DFE-688A42C48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7" name="Group 26">
              <a:extLst>
                <a:ext uri="{FF2B5EF4-FFF2-40B4-BE49-F238E27FC236}">
                  <a16:creationId xmlns:a16="http://schemas.microsoft.com/office/drawing/2014/main" id="{A371DD24-9CC1-4334-BE9B-4F9E37494EE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9" name="Straight Connector 28">
                <a:extLst>
                  <a:ext uri="{FF2B5EF4-FFF2-40B4-BE49-F238E27FC236}">
                    <a16:creationId xmlns:a16="http://schemas.microsoft.com/office/drawing/2014/main" id="{E0F25922-D1C0-4448-905A-C76BAB2F7B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42BF00-7F54-43A5-99F6-D0AA8ACCDE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1EDF386D-C6A5-47CC-8131-57C4EA60C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el 1">
            <a:extLst>
              <a:ext uri="{FF2B5EF4-FFF2-40B4-BE49-F238E27FC236}">
                <a16:creationId xmlns:a16="http://schemas.microsoft.com/office/drawing/2014/main" id="{35EE2F49-D271-2EAF-A323-F104F6FA8ABD}"/>
              </a:ext>
            </a:extLst>
          </p:cNvPr>
          <p:cNvSpPr txBox="1">
            <a:spLocks/>
          </p:cNvSpPr>
          <p:nvPr/>
        </p:nvSpPr>
        <p:spPr>
          <a:xfrm>
            <a:off x="6349711" y="547180"/>
            <a:ext cx="5404953" cy="1905001"/>
          </a:xfrm>
          <a:prstGeom prst="rect">
            <a:avLst/>
          </a:prstGeom>
        </p:spPr>
        <p:txBody>
          <a:bodyPr vert="horz" lIns="91440" tIns="45720" rIns="91440" bIns="45720" rtlCol="0" anchor="b">
            <a:normAutofit fontScale="97500"/>
          </a:bodyPr>
          <a:lst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a:lstStyle>
          <a:p>
            <a:r>
              <a:rPr lang="de-DE" dirty="0"/>
              <a:t>#allianzarena</a:t>
            </a:r>
          </a:p>
          <a:p>
            <a:r>
              <a:rPr lang="de-DE" dirty="0"/>
              <a:t>#dfbpokalviertelfinale</a:t>
            </a:r>
          </a:p>
        </p:txBody>
      </p:sp>
    </p:spTree>
    <p:extLst>
      <p:ext uri="{BB962C8B-B14F-4D97-AF65-F5344CB8AC3E}">
        <p14:creationId xmlns:p14="http://schemas.microsoft.com/office/powerpoint/2010/main" val="62508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2" name="Rectangle 82">
            <a:extLst>
              <a:ext uri="{FF2B5EF4-FFF2-40B4-BE49-F238E27FC236}">
                <a16:creationId xmlns:a16="http://schemas.microsoft.com/office/drawing/2014/main" id="{922F7359-1863-4822-93A7-799CF04B1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3D1561F-C015-E287-F864-EEAC1C1A6EC8}"/>
              </a:ext>
            </a:extLst>
          </p:cNvPr>
          <p:cNvSpPr>
            <a:spLocks noGrp="1"/>
          </p:cNvSpPr>
          <p:nvPr>
            <p:ph type="title"/>
          </p:nvPr>
        </p:nvSpPr>
        <p:spPr>
          <a:xfrm>
            <a:off x="6096000" y="685800"/>
            <a:ext cx="4847950" cy="1905000"/>
          </a:xfrm>
        </p:spPr>
        <p:txBody>
          <a:bodyPr vert="horz" lIns="91440" tIns="45720" rIns="91440" bIns="45720" rtlCol="0" anchor="b">
            <a:normAutofit/>
          </a:bodyPr>
          <a:lstStyle/>
          <a:p>
            <a:r>
              <a:rPr lang="en-US"/>
              <a:t>Aktionen des DFB</a:t>
            </a:r>
          </a:p>
        </p:txBody>
      </p:sp>
      <p:sp>
        <p:nvSpPr>
          <p:cNvPr id="94" name="Rectangle 84">
            <a:extLst>
              <a:ext uri="{FF2B5EF4-FFF2-40B4-BE49-F238E27FC236}">
                <a16:creationId xmlns:a16="http://schemas.microsoft.com/office/drawing/2014/main" id="{31DB65F0-3AF5-4F4F-B108-05E1FD92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8761">
            <a:off x="750235" y="449056"/>
            <a:ext cx="4101370" cy="2886178"/>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86">
            <a:extLst>
              <a:ext uri="{FF2B5EF4-FFF2-40B4-BE49-F238E27FC236}">
                <a16:creationId xmlns:a16="http://schemas.microsoft.com/office/drawing/2014/main" id="{BE12505C-3AA6-467E-93F5-14533E0A9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558761">
            <a:off x="1461728" y="-49087"/>
            <a:ext cx="2689192" cy="3854648"/>
          </a:xfrm>
          <a:custGeom>
            <a:avLst/>
            <a:gdLst>
              <a:gd name="connsiteX0" fmla="*/ 0 w 2593269"/>
              <a:gd name="connsiteY0" fmla="*/ 2215569 h 3452654"/>
              <a:gd name="connsiteX1" fmla="*/ 4751 w 2593269"/>
              <a:gd name="connsiteY1" fmla="*/ 2196610 h 3452654"/>
              <a:gd name="connsiteX2" fmla="*/ 2774 w 2593269"/>
              <a:gd name="connsiteY2" fmla="*/ 2183813 h 3452654"/>
              <a:gd name="connsiteX3" fmla="*/ 7865 w 2593269"/>
              <a:gd name="connsiteY3" fmla="*/ 2159978 h 3452654"/>
              <a:gd name="connsiteX4" fmla="*/ 12554 w 2593269"/>
              <a:gd name="connsiteY4" fmla="*/ 2125112 h 3452654"/>
              <a:gd name="connsiteX5" fmla="*/ 17553 w 2593269"/>
              <a:gd name="connsiteY5" fmla="*/ 2101110 h 3452654"/>
              <a:gd name="connsiteX6" fmla="*/ 19083 w 2593269"/>
              <a:gd name="connsiteY6" fmla="*/ 2096482 h 3452654"/>
              <a:gd name="connsiteX7" fmla="*/ 19083 w 2593269"/>
              <a:gd name="connsiteY7" fmla="*/ 1939430 h 3452654"/>
              <a:gd name="connsiteX8" fmla="*/ 17372 w 2593269"/>
              <a:gd name="connsiteY8" fmla="*/ 1927844 h 3452654"/>
              <a:gd name="connsiteX9" fmla="*/ 19083 w 2593269"/>
              <a:gd name="connsiteY9" fmla="*/ 1888758 h 3452654"/>
              <a:gd name="connsiteX10" fmla="*/ 16752 w 2593269"/>
              <a:gd name="connsiteY10" fmla="*/ 1883082 h 3452654"/>
              <a:gd name="connsiteX11" fmla="*/ 19083 w 2593269"/>
              <a:gd name="connsiteY11" fmla="*/ 1844870 h 3452654"/>
              <a:gd name="connsiteX12" fmla="*/ 17104 w 2593269"/>
              <a:gd name="connsiteY12" fmla="*/ 1803002 h 3452654"/>
              <a:gd name="connsiteX13" fmla="*/ 11785 w 2593269"/>
              <a:gd name="connsiteY13" fmla="*/ 1799876 h 3452654"/>
              <a:gd name="connsiteX14" fmla="*/ 11317 w 2593269"/>
              <a:gd name="connsiteY14" fmla="*/ 1790694 h 3452654"/>
              <a:gd name="connsiteX15" fmla="*/ 11419 w 2593269"/>
              <a:gd name="connsiteY15" fmla="*/ 1776238 h 3452654"/>
              <a:gd name="connsiteX16" fmla="*/ 17002 w 2593269"/>
              <a:gd name="connsiteY16" fmla="*/ 1743859 h 3452654"/>
              <a:gd name="connsiteX17" fmla="*/ 15104 w 2593269"/>
              <a:gd name="connsiteY17" fmla="*/ 0 h 3452654"/>
              <a:gd name="connsiteX18" fmla="*/ 2562730 w 2593269"/>
              <a:gd name="connsiteY18" fmla="*/ 0 h 3452654"/>
              <a:gd name="connsiteX19" fmla="*/ 2589876 w 2593269"/>
              <a:gd name="connsiteY19" fmla="*/ 27148 h 3452654"/>
              <a:gd name="connsiteX20" fmla="*/ 2592792 w 2593269"/>
              <a:gd name="connsiteY20" fmla="*/ 3450901 h 3452654"/>
              <a:gd name="connsiteX21" fmla="*/ 2592790 w 2593269"/>
              <a:gd name="connsiteY21" fmla="*/ 3452654 h 3452654"/>
              <a:gd name="connsiteX22" fmla="*/ 42505 w 2593269"/>
              <a:gd name="connsiteY22" fmla="*/ 3452654 h 3452654"/>
              <a:gd name="connsiteX23" fmla="*/ 19083 w 2593269"/>
              <a:gd name="connsiteY23" fmla="*/ 3436827 h 3452654"/>
              <a:gd name="connsiteX24" fmla="*/ 19083 w 2593269"/>
              <a:gd name="connsiteY24" fmla="*/ 2717567 h 3452654"/>
              <a:gd name="connsiteX25" fmla="*/ 12492 w 2593269"/>
              <a:gd name="connsiteY25" fmla="*/ 2694089 h 3452654"/>
              <a:gd name="connsiteX26" fmla="*/ 19083 w 2593269"/>
              <a:gd name="connsiteY26" fmla="*/ 2669941 h 3452654"/>
              <a:gd name="connsiteX27" fmla="*/ 19083 w 2593269"/>
              <a:gd name="connsiteY27" fmla="*/ 2348137 h 3452654"/>
              <a:gd name="connsiteX28" fmla="*/ 19083 w 2593269"/>
              <a:gd name="connsiteY28" fmla="*/ 2305422 h 3452654"/>
              <a:gd name="connsiteX29" fmla="*/ 12059 w 2593269"/>
              <a:gd name="connsiteY29" fmla="*/ 2281564 h 3452654"/>
              <a:gd name="connsiteX30" fmla="*/ 4009 w 2593269"/>
              <a:gd name="connsiteY30" fmla="*/ 2257171 h 3452654"/>
              <a:gd name="connsiteX31" fmla="*/ 538 w 2593269"/>
              <a:gd name="connsiteY31" fmla="*/ 2233665 h 34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3269" h="3452654">
                <a:moveTo>
                  <a:pt x="0" y="2215569"/>
                </a:moveTo>
                <a:lnTo>
                  <a:pt x="4751" y="2196610"/>
                </a:lnTo>
                <a:cubicBezTo>
                  <a:pt x="5212" y="2191317"/>
                  <a:pt x="2255" y="2189918"/>
                  <a:pt x="2774" y="2183813"/>
                </a:cubicBezTo>
                <a:lnTo>
                  <a:pt x="7865" y="2159978"/>
                </a:lnTo>
                <a:lnTo>
                  <a:pt x="12554" y="2125112"/>
                </a:lnTo>
                <a:lnTo>
                  <a:pt x="17553" y="2101110"/>
                </a:lnTo>
                <a:lnTo>
                  <a:pt x="19083" y="2096482"/>
                </a:lnTo>
                <a:lnTo>
                  <a:pt x="19083" y="1939430"/>
                </a:lnTo>
                <a:lnTo>
                  <a:pt x="17372" y="1927844"/>
                </a:lnTo>
                <a:lnTo>
                  <a:pt x="19083" y="1888758"/>
                </a:lnTo>
                <a:lnTo>
                  <a:pt x="16752" y="1883082"/>
                </a:lnTo>
                <a:lnTo>
                  <a:pt x="19083" y="1844870"/>
                </a:lnTo>
                <a:cubicBezTo>
                  <a:pt x="18753" y="1832215"/>
                  <a:pt x="19274" y="1810287"/>
                  <a:pt x="17104" y="1803002"/>
                </a:cubicBezTo>
                <a:lnTo>
                  <a:pt x="11785" y="1799876"/>
                </a:lnTo>
                <a:lnTo>
                  <a:pt x="11317" y="1790694"/>
                </a:lnTo>
                <a:cubicBezTo>
                  <a:pt x="11725" y="1790022"/>
                  <a:pt x="11385" y="1776784"/>
                  <a:pt x="11419" y="1776238"/>
                </a:cubicBezTo>
                <a:lnTo>
                  <a:pt x="17002" y="1743859"/>
                </a:lnTo>
                <a:lnTo>
                  <a:pt x="15104" y="0"/>
                </a:lnTo>
                <a:lnTo>
                  <a:pt x="2562730" y="0"/>
                </a:lnTo>
                <a:cubicBezTo>
                  <a:pt x="2577707" y="43"/>
                  <a:pt x="2589838" y="12172"/>
                  <a:pt x="2589876" y="27148"/>
                </a:cubicBezTo>
                <a:cubicBezTo>
                  <a:pt x="2592987" y="569471"/>
                  <a:pt x="2593958" y="2217510"/>
                  <a:pt x="2592792" y="3450901"/>
                </a:cubicBezTo>
                <a:lnTo>
                  <a:pt x="2592790" y="3452654"/>
                </a:lnTo>
                <a:lnTo>
                  <a:pt x="42505" y="3452654"/>
                </a:lnTo>
                <a:cubicBezTo>
                  <a:pt x="29573" y="3452604"/>
                  <a:pt x="19117" y="3445541"/>
                  <a:pt x="19083" y="3436827"/>
                </a:cubicBezTo>
                <a:lnTo>
                  <a:pt x="19083" y="2717567"/>
                </a:lnTo>
                <a:lnTo>
                  <a:pt x="12492" y="2694089"/>
                </a:lnTo>
                <a:cubicBezTo>
                  <a:pt x="12783" y="2680913"/>
                  <a:pt x="16887" y="2677990"/>
                  <a:pt x="19083" y="2669941"/>
                </a:cubicBezTo>
                <a:lnTo>
                  <a:pt x="19083" y="2348137"/>
                </a:lnTo>
                <a:lnTo>
                  <a:pt x="19083" y="2305422"/>
                </a:lnTo>
                <a:lnTo>
                  <a:pt x="12059" y="2281564"/>
                </a:lnTo>
                <a:cubicBezTo>
                  <a:pt x="17675" y="2271966"/>
                  <a:pt x="6693" y="2264946"/>
                  <a:pt x="4009" y="2257171"/>
                </a:cubicBezTo>
                <a:lnTo>
                  <a:pt x="538" y="2233665"/>
                </a:lnTo>
                <a:close/>
              </a:path>
            </a:pathLst>
          </a:custGeom>
          <a:solidFill>
            <a:srgbClr val="FFFFFF"/>
          </a:solidFill>
          <a:ln w="9525" cap="flat">
            <a:noFill/>
            <a:prstDash val="solid"/>
            <a:miter/>
          </a:ln>
        </p:spPr>
        <p:txBody>
          <a:bodyPr wrap="square" rtlCol="0" anchor="ctr">
            <a:noAutofit/>
          </a:bodyPr>
          <a:lstStyle/>
          <a:p>
            <a:endParaRPr lang="en-US"/>
          </a:p>
        </p:txBody>
      </p:sp>
      <p:sp>
        <p:nvSpPr>
          <p:cNvPr id="89" name="Rectangle 88">
            <a:extLst>
              <a:ext uri="{FF2B5EF4-FFF2-40B4-BE49-F238E27FC236}">
                <a16:creationId xmlns:a16="http://schemas.microsoft.com/office/drawing/2014/main" id="{88C4EF4C-FAED-45CE-BDD7-7D980DD6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09856">
            <a:off x="1422415" y="3264215"/>
            <a:ext cx="4156037" cy="2865638"/>
          </a:xfrm>
          <a:prstGeom prst="rect">
            <a:avLst/>
          </a:prstGeom>
          <a:solidFill>
            <a:schemeClr val="tx1">
              <a:lumMod val="95000"/>
            </a:schemeClr>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descr="Ein Bild, das Text, Person, Fußball, Screenshot enthält.&#10;&#10;Automatisch generierte Beschreibung">
            <a:extLst>
              <a:ext uri="{FF2B5EF4-FFF2-40B4-BE49-F238E27FC236}">
                <a16:creationId xmlns:a16="http://schemas.microsoft.com/office/drawing/2014/main" id="{369779C3-0EF8-6781-9E4D-B3E43342A3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768766">
            <a:off x="1025952" y="901207"/>
            <a:ext cx="3560741" cy="2002916"/>
          </a:xfrm>
          <a:prstGeom prst="rect">
            <a:avLst/>
          </a:prstGeom>
        </p:spPr>
      </p:pic>
      <p:sp>
        <p:nvSpPr>
          <p:cNvPr id="91" name="Freeform: Shape 90">
            <a:extLst>
              <a:ext uri="{FF2B5EF4-FFF2-40B4-BE49-F238E27FC236}">
                <a16:creationId xmlns:a16="http://schemas.microsoft.com/office/drawing/2014/main" id="{32AB8E74-A0F1-4AAB-AD33-148939C08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09856">
            <a:off x="2185575" y="2733114"/>
            <a:ext cx="2644222" cy="3928226"/>
          </a:xfrm>
          <a:custGeom>
            <a:avLst/>
            <a:gdLst>
              <a:gd name="connsiteX0" fmla="*/ 0 w 2582211"/>
              <a:gd name="connsiteY0" fmla="*/ 2984046 h 3420248"/>
              <a:gd name="connsiteX1" fmla="*/ 4752 w 2582211"/>
              <a:gd name="connsiteY1" fmla="*/ 2965088 h 3420248"/>
              <a:gd name="connsiteX2" fmla="*/ 2776 w 2582211"/>
              <a:gd name="connsiteY2" fmla="*/ 2952290 h 3420248"/>
              <a:gd name="connsiteX3" fmla="*/ 7866 w 2582211"/>
              <a:gd name="connsiteY3" fmla="*/ 2928456 h 3420248"/>
              <a:gd name="connsiteX4" fmla="*/ 12555 w 2582211"/>
              <a:gd name="connsiteY4" fmla="*/ 2893589 h 3420248"/>
              <a:gd name="connsiteX5" fmla="*/ 17554 w 2582211"/>
              <a:gd name="connsiteY5" fmla="*/ 2869588 h 3420248"/>
              <a:gd name="connsiteX6" fmla="*/ 19084 w 2582211"/>
              <a:gd name="connsiteY6" fmla="*/ 2864960 h 3420248"/>
              <a:gd name="connsiteX7" fmla="*/ 19084 w 2582211"/>
              <a:gd name="connsiteY7" fmla="*/ 2707907 h 3420248"/>
              <a:gd name="connsiteX8" fmla="*/ 17373 w 2582211"/>
              <a:gd name="connsiteY8" fmla="*/ 2696322 h 3420248"/>
              <a:gd name="connsiteX9" fmla="*/ 19084 w 2582211"/>
              <a:gd name="connsiteY9" fmla="*/ 2657236 h 3420248"/>
              <a:gd name="connsiteX10" fmla="*/ 16753 w 2582211"/>
              <a:gd name="connsiteY10" fmla="*/ 2651559 h 3420248"/>
              <a:gd name="connsiteX11" fmla="*/ 19084 w 2582211"/>
              <a:gd name="connsiteY11" fmla="*/ 2613347 h 3420248"/>
              <a:gd name="connsiteX12" fmla="*/ 17105 w 2582211"/>
              <a:gd name="connsiteY12" fmla="*/ 2571479 h 3420248"/>
              <a:gd name="connsiteX13" fmla="*/ 11786 w 2582211"/>
              <a:gd name="connsiteY13" fmla="*/ 2568353 h 3420248"/>
              <a:gd name="connsiteX14" fmla="*/ 11318 w 2582211"/>
              <a:gd name="connsiteY14" fmla="*/ 2559171 h 3420248"/>
              <a:gd name="connsiteX15" fmla="*/ 11420 w 2582211"/>
              <a:gd name="connsiteY15" fmla="*/ 2544715 h 3420248"/>
              <a:gd name="connsiteX16" fmla="*/ 17003 w 2582211"/>
              <a:gd name="connsiteY16" fmla="*/ 2512336 h 3420248"/>
              <a:gd name="connsiteX17" fmla="*/ 14268 w 2582211"/>
              <a:gd name="connsiteY17" fmla="*/ 0 h 3420248"/>
              <a:gd name="connsiteX18" fmla="*/ 2532355 w 2582211"/>
              <a:gd name="connsiteY18" fmla="*/ 0 h 3420248"/>
              <a:gd name="connsiteX19" fmla="*/ 2559501 w 2582211"/>
              <a:gd name="connsiteY19" fmla="*/ 27148 h 3420248"/>
              <a:gd name="connsiteX20" fmla="*/ 2559542 w 2582211"/>
              <a:gd name="connsiteY20" fmla="*/ 35062 h 3420248"/>
              <a:gd name="connsiteX21" fmla="*/ 2563128 w 2582211"/>
              <a:gd name="connsiteY21" fmla="*/ 35072 h 3420248"/>
              <a:gd name="connsiteX22" fmla="*/ 2563128 w 2582211"/>
              <a:gd name="connsiteY22" fmla="*/ 303633 h 3420248"/>
              <a:gd name="connsiteX23" fmla="*/ 2563128 w 2582211"/>
              <a:gd name="connsiteY23" fmla="*/ 346349 h 3420248"/>
              <a:gd name="connsiteX24" fmla="*/ 2570153 w 2582211"/>
              <a:gd name="connsiteY24" fmla="*/ 370207 h 3420248"/>
              <a:gd name="connsiteX25" fmla="*/ 2578202 w 2582211"/>
              <a:gd name="connsiteY25" fmla="*/ 394600 h 3420248"/>
              <a:gd name="connsiteX26" fmla="*/ 2581673 w 2582211"/>
              <a:gd name="connsiteY26" fmla="*/ 418106 h 3420248"/>
              <a:gd name="connsiteX27" fmla="*/ 2582211 w 2582211"/>
              <a:gd name="connsiteY27" fmla="*/ 436202 h 3420248"/>
              <a:gd name="connsiteX28" fmla="*/ 2577459 w 2582211"/>
              <a:gd name="connsiteY28" fmla="*/ 455160 h 3420248"/>
              <a:gd name="connsiteX29" fmla="*/ 2579435 w 2582211"/>
              <a:gd name="connsiteY29" fmla="*/ 467958 h 3420248"/>
              <a:gd name="connsiteX30" fmla="*/ 2574345 w 2582211"/>
              <a:gd name="connsiteY30" fmla="*/ 491792 h 3420248"/>
              <a:gd name="connsiteX31" fmla="*/ 2569656 w 2582211"/>
              <a:gd name="connsiteY31" fmla="*/ 526659 h 3420248"/>
              <a:gd name="connsiteX32" fmla="*/ 2564657 w 2582211"/>
              <a:gd name="connsiteY32" fmla="*/ 550660 h 3420248"/>
              <a:gd name="connsiteX33" fmla="*/ 2563127 w 2582211"/>
              <a:gd name="connsiteY33" fmla="*/ 555288 h 3420248"/>
              <a:gd name="connsiteX34" fmla="*/ 2563127 w 2582211"/>
              <a:gd name="connsiteY34" fmla="*/ 712341 h 3420248"/>
              <a:gd name="connsiteX35" fmla="*/ 2564838 w 2582211"/>
              <a:gd name="connsiteY35" fmla="*/ 723926 h 3420248"/>
              <a:gd name="connsiteX36" fmla="*/ 2563127 w 2582211"/>
              <a:gd name="connsiteY36" fmla="*/ 763012 h 3420248"/>
              <a:gd name="connsiteX37" fmla="*/ 2565458 w 2582211"/>
              <a:gd name="connsiteY37" fmla="*/ 768689 h 3420248"/>
              <a:gd name="connsiteX38" fmla="*/ 2563127 w 2582211"/>
              <a:gd name="connsiteY38" fmla="*/ 806901 h 3420248"/>
              <a:gd name="connsiteX39" fmla="*/ 2565106 w 2582211"/>
              <a:gd name="connsiteY39" fmla="*/ 848769 h 3420248"/>
              <a:gd name="connsiteX40" fmla="*/ 2570425 w 2582211"/>
              <a:gd name="connsiteY40" fmla="*/ 851895 h 3420248"/>
              <a:gd name="connsiteX41" fmla="*/ 2570893 w 2582211"/>
              <a:gd name="connsiteY41" fmla="*/ 861077 h 3420248"/>
              <a:gd name="connsiteX42" fmla="*/ 2570791 w 2582211"/>
              <a:gd name="connsiteY42" fmla="*/ 875533 h 3420248"/>
              <a:gd name="connsiteX43" fmla="*/ 2565208 w 2582211"/>
              <a:gd name="connsiteY43" fmla="*/ 907912 h 3420248"/>
              <a:gd name="connsiteX44" fmla="*/ 2567943 w 2582211"/>
              <a:gd name="connsiteY44" fmla="*/ 3420248 h 3420248"/>
              <a:gd name="connsiteX45" fmla="*/ 49856 w 2582211"/>
              <a:gd name="connsiteY45" fmla="*/ 3420248 h 3420248"/>
              <a:gd name="connsiteX46" fmla="*/ 22710 w 2582211"/>
              <a:gd name="connsiteY46" fmla="*/ 3393100 h 3420248"/>
              <a:gd name="connsiteX47" fmla="*/ 22670 w 2582211"/>
              <a:gd name="connsiteY47" fmla="*/ 3385186 h 3420248"/>
              <a:gd name="connsiteX48" fmla="*/ 19083 w 2582211"/>
              <a:gd name="connsiteY48" fmla="*/ 3385176 h 3420248"/>
              <a:gd name="connsiteX49" fmla="*/ 19083 w 2582211"/>
              <a:gd name="connsiteY49" fmla="*/ 3116615 h 3420248"/>
              <a:gd name="connsiteX50" fmla="*/ 19083 w 2582211"/>
              <a:gd name="connsiteY50" fmla="*/ 3073899 h 3420248"/>
              <a:gd name="connsiteX51" fmla="*/ 12058 w 2582211"/>
              <a:gd name="connsiteY51" fmla="*/ 3050041 h 3420248"/>
              <a:gd name="connsiteX52" fmla="*/ 4009 w 2582211"/>
              <a:gd name="connsiteY52" fmla="*/ 3025648 h 3420248"/>
              <a:gd name="connsiteX53" fmla="*/ 538 w 2582211"/>
              <a:gd name="connsiteY53" fmla="*/ 3002142 h 3420248"/>
              <a:gd name="connsiteX0" fmla="*/ 0 w 2582211"/>
              <a:gd name="connsiteY0" fmla="*/ 2984046 h 3420248"/>
              <a:gd name="connsiteX1" fmla="*/ 4752 w 2582211"/>
              <a:gd name="connsiteY1" fmla="*/ 2965088 h 3420248"/>
              <a:gd name="connsiteX2" fmla="*/ 2776 w 2582211"/>
              <a:gd name="connsiteY2" fmla="*/ 2952290 h 3420248"/>
              <a:gd name="connsiteX3" fmla="*/ 12555 w 2582211"/>
              <a:gd name="connsiteY3" fmla="*/ 2893589 h 3420248"/>
              <a:gd name="connsiteX4" fmla="*/ 17554 w 2582211"/>
              <a:gd name="connsiteY4" fmla="*/ 2869588 h 3420248"/>
              <a:gd name="connsiteX5" fmla="*/ 19084 w 2582211"/>
              <a:gd name="connsiteY5" fmla="*/ 2864960 h 3420248"/>
              <a:gd name="connsiteX6" fmla="*/ 19084 w 2582211"/>
              <a:gd name="connsiteY6" fmla="*/ 2707907 h 3420248"/>
              <a:gd name="connsiteX7" fmla="*/ 17373 w 2582211"/>
              <a:gd name="connsiteY7" fmla="*/ 2696322 h 3420248"/>
              <a:gd name="connsiteX8" fmla="*/ 19084 w 2582211"/>
              <a:gd name="connsiteY8" fmla="*/ 2657236 h 3420248"/>
              <a:gd name="connsiteX9" fmla="*/ 16753 w 2582211"/>
              <a:gd name="connsiteY9" fmla="*/ 2651559 h 3420248"/>
              <a:gd name="connsiteX10" fmla="*/ 19084 w 2582211"/>
              <a:gd name="connsiteY10" fmla="*/ 2613347 h 3420248"/>
              <a:gd name="connsiteX11" fmla="*/ 17105 w 2582211"/>
              <a:gd name="connsiteY11" fmla="*/ 2571479 h 3420248"/>
              <a:gd name="connsiteX12" fmla="*/ 11786 w 2582211"/>
              <a:gd name="connsiteY12" fmla="*/ 2568353 h 3420248"/>
              <a:gd name="connsiteX13" fmla="*/ 11318 w 2582211"/>
              <a:gd name="connsiteY13" fmla="*/ 2559171 h 3420248"/>
              <a:gd name="connsiteX14" fmla="*/ 11420 w 2582211"/>
              <a:gd name="connsiteY14" fmla="*/ 2544715 h 3420248"/>
              <a:gd name="connsiteX15" fmla="*/ 17003 w 2582211"/>
              <a:gd name="connsiteY15" fmla="*/ 2512336 h 3420248"/>
              <a:gd name="connsiteX16" fmla="*/ 14268 w 2582211"/>
              <a:gd name="connsiteY16" fmla="*/ 0 h 3420248"/>
              <a:gd name="connsiteX17" fmla="*/ 2532355 w 2582211"/>
              <a:gd name="connsiteY17" fmla="*/ 0 h 3420248"/>
              <a:gd name="connsiteX18" fmla="*/ 2559501 w 2582211"/>
              <a:gd name="connsiteY18" fmla="*/ 27148 h 3420248"/>
              <a:gd name="connsiteX19" fmla="*/ 2559542 w 2582211"/>
              <a:gd name="connsiteY19" fmla="*/ 35062 h 3420248"/>
              <a:gd name="connsiteX20" fmla="*/ 2563128 w 2582211"/>
              <a:gd name="connsiteY20" fmla="*/ 35072 h 3420248"/>
              <a:gd name="connsiteX21" fmla="*/ 2563128 w 2582211"/>
              <a:gd name="connsiteY21" fmla="*/ 303633 h 3420248"/>
              <a:gd name="connsiteX22" fmla="*/ 2563128 w 2582211"/>
              <a:gd name="connsiteY22" fmla="*/ 346349 h 3420248"/>
              <a:gd name="connsiteX23" fmla="*/ 2570153 w 2582211"/>
              <a:gd name="connsiteY23" fmla="*/ 370207 h 3420248"/>
              <a:gd name="connsiteX24" fmla="*/ 2578202 w 2582211"/>
              <a:gd name="connsiteY24" fmla="*/ 394600 h 3420248"/>
              <a:gd name="connsiteX25" fmla="*/ 2581673 w 2582211"/>
              <a:gd name="connsiteY25" fmla="*/ 418106 h 3420248"/>
              <a:gd name="connsiteX26" fmla="*/ 2582211 w 2582211"/>
              <a:gd name="connsiteY26" fmla="*/ 436202 h 3420248"/>
              <a:gd name="connsiteX27" fmla="*/ 2577459 w 2582211"/>
              <a:gd name="connsiteY27" fmla="*/ 455160 h 3420248"/>
              <a:gd name="connsiteX28" fmla="*/ 2579435 w 2582211"/>
              <a:gd name="connsiteY28" fmla="*/ 467958 h 3420248"/>
              <a:gd name="connsiteX29" fmla="*/ 2574345 w 2582211"/>
              <a:gd name="connsiteY29" fmla="*/ 491792 h 3420248"/>
              <a:gd name="connsiteX30" fmla="*/ 2569656 w 2582211"/>
              <a:gd name="connsiteY30" fmla="*/ 526659 h 3420248"/>
              <a:gd name="connsiteX31" fmla="*/ 2564657 w 2582211"/>
              <a:gd name="connsiteY31" fmla="*/ 550660 h 3420248"/>
              <a:gd name="connsiteX32" fmla="*/ 2563127 w 2582211"/>
              <a:gd name="connsiteY32" fmla="*/ 555288 h 3420248"/>
              <a:gd name="connsiteX33" fmla="*/ 2563127 w 2582211"/>
              <a:gd name="connsiteY33" fmla="*/ 712341 h 3420248"/>
              <a:gd name="connsiteX34" fmla="*/ 2564838 w 2582211"/>
              <a:gd name="connsiteY34" fmla="*/ 723926 h 3420248"/>
              <a:gd name="connsiteX35" fmla="*/ 2563127 w 2582211"/>
              <a:gd name="connsiteY35" fmla="*/ 763012 h 3420248"/>
              <a:gd name="connsiteX36" fmla="*/ 2565458 w 2582211"/>
              <a:gd name="connsiteY36" fmla="*/ 768689 h 3420248"/>
              <a:gd name="connsiteX37" fmla="*/ 2563127 w 2582211"/>
              <a:gd name="connsiteY37" fmla="*/ 806901 h 3420248"/>
              <a:gd name="connsiteX38" fmla="*/ 2565106 w 2582211"/>
              <a:gd name="connsiteY38" fmla="*/ 848769 h 3420248"/>
              <a:gd name="connsiteX39" fmla="*/ 2570425 w 2582211"/>
              <a:gd name="connsiteY39" fmla="*/ 851895 h 3420248"/>
              <a:gd name="connsiteX40" fmla="*/ 2570893 w 2582211"/>
              <a:gd name="connsiteY40" fmla="*/ 861077 h 3420248"/>
              <a:gd name="connsiteX41" fmla="*/ 2570791 w 2582211"/>
              <a:gd name="connsiteY41" fmla="*/ 875533 h 3420248"/>
              <a:gd name="connsiteX42" fmla="*/ 2565208 w 2582211"/>
              <a:gd name="connsiteY42" fmla="*/ 907912 h 3420248"/>
              <a:gd name="connsiteX43" fmla="*/ 2567943 w 2582211"/>
              <a:gd name="connsiteY43" fmla="*/ 3420248 h 3420248"/>
              <a:gd name="connsiteX44" fmla="*/ 49856 w 2582211"/>
              <a:gd name="connsiteY44" fmla="*/ 3420248 h 3420248"/>
              <a:gd name="connsiteX45" fmla="*/ 22710 w 2582211"/>
              <a:gd name="connsiteY45" fmla="*/ 3393100 h 3420248"/>
              <a:gd name="connsiteX46" fmla="*/ 22670 w 2582211"/>
              <a:gd name="connsiteY46" fmla="*/ 3385186 h 3420248"/>
              <a:gd name="connsiteX47" fmla="*/ 19083 w 2582211"/>
              <a:gd name="connsiteY47" fmla="*/ 3385176 h 3420248"/>
              <a:gd name="connsiteX48" fmla="*/ 19083 w 2582211"/>
              <a:gd name="connsiteY48" fmla="*/ 3116615 h 3420248"/>
              <a:gd name="connsiteX49" fmla="*/ 19083 w 2582211"/>
              <a:gd name="connsiteY49" fmla="*/ 3073899 h 3420248"/>
              <a:gd name="connsiteX50" fmla="*/ 12058 w 2582211"/>
              <a:gd name="connsiteY50" fmla="*/ 3050041 h 3420248"/>
              <a:gd name="connsiteX51" fmla="*/ 4009 w 2582211"/>
              <a:gd name="connsiteY51" fmla="*/ 3025648 h 3420248"/>
              <a:gd name="connsiteX52" fmla="*/ 538 w 2582211"/>
              <a:gd name="connsiteY52" fmla="*/ 3002142 h 3420248"/>
              <a:gd name="connsiteX53" fmla="*/ 0 w 2582211"/>
              <a:gd name="connsiteY53" fmla="*/ 2984046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8546 w 2581673"/>
              <a:gd name="connsiteY8" fmla="*/ 2657236 h 3420248"/>
              <a:gd name="connsiteX9" fmla="*/ 16215 w 2581673"/>
              <a:gd name="connsiteY9" fmla="*/ 2651559 h 3420248"/>
              <a:gd name="connsiteX10" fmla="*/ 18546 w 2581673"/>
              <a:gd name="connsiteY10" fmla="*/ 2613347 h 3420248"/>
              <a:gd name="connsiteX11" fmla="*/ 16567 w 2581673"/>
              <a:gd name="connsiteY11" fmla="*/ 2571479 h 3420248"/>
              <a:gd name="connsiteX12" fmla="*/ 11248 w 2581673"/>
              <a:gd name="connsiteY12" fmla="*/ 2568353 h 3420248"/>
              <a:gd name="connsiteX13" fmla="*/ 10780 w 2581673"/>
              <a:gd name="connsiteY13" fmla="*/ 2559171 h 3420248"/>
              <a:gd name="connsiteX14" fmla="*/ 10882 w 2581673"/>
              <a:gd name="connsiteY14" fmla="*/ 2544715 h 3420248"/>
              <a:gd name="connsiteX15" fmla="*/ 16465 w 2581673"/>
              <a:gd name="connsiteY15" fmla="*/ 2512336 h 3420248"/>
              <a:gd name="connsiteX16" fmla="*/ 13730 w 2581673"/>
              <a:gd name="connsiteY16" fmla="*/ 0 h 3420248"/>
              <a:gd name="connsiteX17" fmla="*/ 2531817 w 2581673"/>
              <a:gd name="connsiteY17" fmla="*/ 0 h 3420248"/>
              <a:gd name="connsiteX18" fmla="*/ 2558963 w 2581673"/>
              <a:gd name="connsiteY18" fmla="*/ 27148 h 3420248"/>
              <a:gd name="connsiteX19" fmla="*/ 2559004 w 2581673"/>
              <a:gd name="connsiteY19" fmla="*/ 35062 h 3420248"/>
              <a:gd name="connsiteX20" fmla="*/ 2562590 w 2581673"/>
              <a:gd name="connsiteY20" fmla="*/ 35072 h 3420248"/>
              <a:gd name="connsiteX21" fmla="*/ 2562590 w 2581673"/>
              <a:gd name="connsiteY21" fmla="*/ 303633 h 3420248"/>
              <a:gd name="connsiteX22" fmla="*/ 2562590 w 2581673"/>
              <a:gd name="connsiteY22" fmla="*/ 346349 h 3420248"/>
              <a:gd name="connsiteX23" fmla="*/ 2569615 w 2581673"/>
              <a:gd name="connsiteY23" fmla="*/ 370207 h 3420248"/>
              <a:gd name="connsiteX24" fmla="*/ 2577664 w 2581673"/>
              <a:gd name="connsiteY24" fmla="*/ 394600 h 3420248"/>
              <a:gd name="connsiteX25" fmla="*/ 2581135 w 2581673"/>
              <a:gd name="connsiteY25" fmla="*/ 418106 h 3420248"/>
              <a:gd name="connsiteX26" fmla="*/ 2581673 w 2581673"/>
              <a:gd name="connsiteY26" fmla="*/ 436202 h 3420248"/>
              <a:gd name="connsiteX27" fmla="*/ 2576921 w 2581673"/>
              <a:gd name="connsiteY27" fmla="*/ 455160 h 3420248"/>
              <a:gd name="connsiteX28" fmla="*/ 2578897 w 2581673"/>
              <a:gd name="connsiteY28" fmla="*/ 467958 h 3420248"/>
              <a:gd name="connsiteX29" fmla="*/ 2573807 w 2581673"/>
              <a:gd name="connsiteY29" fmla="*/ 491792 h 3420248"/>
              <a:gd name="connsiteX30" fmla="*/ 2569118 w 2581673"/>
              <a:gd name="connsiteY30" fmla="*/ 526659 h 3420248"/>
              <a:gd name="connsiteX31" fmla="*/ 2564119 w 2581673"/>
              <a:gd name="connsiteY31" fmla="*/ 550660 h 3420248"/>
              <a:gd name="connsiteX32" fmla="*/ 2562589 w 2581673"/>
              <a:gd name="connsiteY32" fmla="*/ 555288 h 3420248"/>
              <a:gd name="connsiteX33" fmla="*/ 2562589 w 2581673"/>
              <a:gd name="connsiteY33" fmla="*/ 712341 h 3420248"/>
              <a:gd name="connsiteX34" fmla="*/ 2564300 w 2581673"/>
              <a:gd name="connsiteY34" fmla="*/ 723926 h 3420248"/>
              <a:gd name="connsiteX35" fmla="*/ 2562589 w 2581673"/>
              <a:gd name="connsiteY35" fmla="*/ 763012 h 3420248"/>
              <a:gd name="connsiteX36" fmla="*/ 2564920 w 2581673"/>
              <a:gd name="connsiteY36" fmla="*/ 768689 h 3420248"/>
              <a:gd name="connsiteX37" fmla="*/ 2562589 w 2581673"/>
              <a:gd name="connsiteY37" fmla="*/ 806901 h 3420248"/>
              <a:gd name="connsiteX38" fmla="*/ 2564568 w 2581673"/>
              <a:gd name="connsiteY38" fmla="*/ 848769 h 3420248"/>
              <a:gd name="connsiteX39" fmla="*/ 2569887 w 2581673"/>
              <a:gd name="connsiteY39" fmla="*/ 851895 h 3420248"/>
              <a:gd name="connsiteX40" fmla="*/ 2570355 w 2581673"/>
              <a:gd name="connsiteY40" fmla="*/ 861077 h 3420248"/>
              <a:gd name="connsiteX41" fmla="*/ 2570253 w 2581673"/>
              <a:gd name="connsiteY41" fmla="*/ 875533 h 3420248"/>
              <a:gd name="connsiteX42" fmla="*/ 2564670 w 2581673"/>
              <a:gd name="connsiteY42" fmla="*/ 907912 h 3420248"/>
              <a:gd name="connsiteX43" fmla="*/ 2567405 w 2581673"/>
              <a:gd name="connsiteY43" fmla="*/ 3420248 h 3420248"/>
              <a:gd name="connsiteX44" fmla="*/ 49318 w 2581673"/>
              <a:gd name="connsiteY44" fmla="*/ 3420248 h 3420248"/>
              <a:gd name="connsiteX45" fmla="*/ 22172 w 2581673"/>
              <a:gd name="connsiteY45" fmla="*/ 3393100 h 3420248"/>
              <a:gd name="connsiteX46" fmla="*/ 22132 w 2581673"/>
              <a:gd name="connsiteY46" fmla="*/ 3385186 h 3420248"/>
              <a:gd name="connsiteX47" fmla="*/ 18545 w 2581673"/>
              <a:gd name="connsiteY47" fmla="*/ 3385176 h 3420248"/>
              <a:gd name="connsiteX48" fmla="*/ 18545 w 2581673"/>
              <a:gd name="connsiteY48" fmla="*/ 3116615 h 3420248"/>
              <a:gd name="connsiteX49" fmla="*/ 18545 w 2581673"/>
              <a:gd name="connsiteY49" fmla="*/ 3073899 h 3420248"/>
              <a:gd name="connsiteX50" fmla="*/ 11520 w 2581673"/>
              <a:gd name="connsiteY50" fmla="*/ 3050041 h 3420248"/>
              <a:gd name="connsiteX51" fmla="*/ 3471 w 2581673"/>
              <a:gd name="connsiteY51" fmla="*/ 3025648 h 3420248"/>
              <a:gd name="connsiteX52" fmla="*/ 0 w 2581673"/>
              <a:gd name="connsiteY52"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8546 w 2581673"/>
              <a:gd name="connsiteY8" fmla="*/ 2657236 h 3420248"/>
              <a:gd name="connsiteX9" fmla="*/ 18546 w 2581673"/>
              <a:gd name="connsiteY9" fmla="*/ 2613347 h 3420248"/>
              <a:gd name="connsiteX10" fmla="*/ 16567 w 2581673"/>
              <a:gd name="connsiteY10" fmla="*/ 2571479 h 3420248"/>
              <a:gd name="connsiteX11" fmla="*/ 11248 w 2581673"/>
              <a:gd name="connsiteY11" fmla="*/ 2568353 h 3420248"/>
              <a:gd name="connsiteX12" fmla="*/ 10780 w 2581673"/>
              <a:gd name="connsiteY12" fmla="*/ 2559171 h 3420248"/>
              <a:gd name="connsiteX13" fmla="*/ 10882 w 2581673"/>
              <a:gd name="connsiteY13" fmla="*/ 2544715 h 3420248"/>
              <a:gd name="connsiteX14" fmla="*/ 16465 w 2581673"/>
              <a:gd name="connsiteY14" fmla="*/ 2512336 h 3420248"/>
              <a:gd name="connsiteX15" fmla="*/ 13730 w 2581673"/>
              <a:gd name="connsiteY15" fmla="*/ 0 h 3420248"/>
              <a:gd name="connsiteX16" fmla="*/ 2531817 w 2581673"/>
              <a:gd name="connsiteY16" fmla="*/ 0 h 3420248"/>
              <a:gd name="connsiteX17" fmla="*/ 2558963 w 2581673"/>
              <a:gd name="connsiteY17" fmla="*/ 27148 h 3420248"/>
              <a:gd name="connsiteX18" fmla="*/ 2559004 w 2581673"/>
              <a:gd name="connsiteY18" fmla="*/ 35062 h 3420248"/>
              <a:gd name="connsiteX19" fmla="*/ 2562590 w 2581673"/>
              <a:gd name="connsiteY19" fmla="*/ 35072 h 3420248"/>
              <a:gd name="connsiteX20" fmla="*/ 2562590 w 2581673"/>
              <a:gd name="connsiteY20" fmla="*/ 303633 h 3420248"/>
              <a:gd name="connsiteX21" fmla="*/ 2562590 w 2581673"/>
              <a:gd name="connsiteY21" fmla="*/ 346349 h 3420248"/>
              <a:gd name="connsiteX22" fmla="*/ 2569615 w 2581673"/>
              <a:gd name="connsiteY22" fmla="*/ 370207 h 3420248"/>
              <a:gd name="connsiteX23" fmla="*/ 2577664 w 2581673"/>
              <a:gd name="connsiteY23" fmla="*/ 394600 h 3420248"/>
              <a:gd name="connsiteX24" fmla="*/ 2581135 w 2581673"/>
              <a:gd name="connsiteY24" fmla="*/ 418106 h 3420248"/>
              <a:gd name="connsiteX25" fmla="*/ 2581673 w 2581673"/>
              <a:gd name="connsiteY25" fmla="*/ 436202 h 3420248"/>
              <a:gd name="connsiteX26" fmla="*/ 2576921 w 2581673"/>
              <a:gd name="connsiteY26" fmla="*/ 455160 h 3420248"/>
              <a:gd name="connsiteX27" fmla="*/ 2578897 w 2581673"/>
              <a:gd name="connsiteY27" fmla="*/ 467958 h 3420248"/>
              <a:gd name="connsiteX28" fmla="*/ 2573807 w 2581673"/>
              <a:gd name="connsiteY28" fmla="*/ 491792 h 3420248"/>
              <a:gd name="connsiteX29" fmla="*/ 2569118 w 2581673"/>
              <a:gd name="connsiteY29" fmla="*/ 526659 h 3420248"/>
              <a:gd name="connsiteX30" fmla="*/ 2564119 w 2581673"/>
              <a:gd name="connsiteY30" fmla="*/ 550660 h 3420248"/>
              <a:gd name="connsiteX31" fmla="*/ 2562589 w 2581673"/>
              <a:gd name="connsiteY31" fmla="*/ 555288 h 3420248"/>
              <a:gd name="connsiteX32" fmla="*/ 2562589 w 2581673"/>
              <a:gd name="connsiteY32" fmla="*/ 712341 h 3420248"/>
              <a:gd name="connsiteX33" fmla="*/ 2564300 w 2581673"/>
              <a:gd name="connsiteY33" fmla="*/ 723926 h 3420248"/>
              <a:gd name="connsiteX34" fmla="*/ 2562589 w 2581673"/>
              <a:gd name="connsiteY34" fmla="*/ 763012 h 3420248"/>
              <a:gd name="connsiteX35" fmla="*/ 2564920 w 2581673"/>
              <a:gd name="connsiteY35" fmla="*/ 768689 h 3420248"/>
              <a:gd name="connsiteX36" fmla="*/ 2562589 w 2581673"/>
              <a:gd name="connsiteY36" fmla="*/ 806901 h 3420248"/>
              <a:gd name="connsiteX37" fmla="*/ 2564568 w 2581673"/>
              <a:gd name="connsiteY37" fmla="*/ 848769 h 3420248"/>
              <a:gd name="connsiteX38" fmla="*/ 2569887 w 2581673"/>
              <a:gd name="connsiteY38" fmla="*/ 851895 h 3420248"/>
              <a:gd name="connsiteX39" fmla="*/ 2570355 w 2581673"/>
              <a:gd name="connsiteY39" fmla="*/ 861077 h 3420248"/>
              <a:gd name="connsiteX40" fmla="*/ 2570253 w 2581673"/>
              <a:gd name="connsiteY40" fmla="*/ 875533 h 3420248"/>
              <a:gd name="connsiteX41" fmla="*/ 2564670 w 2581673"/>
              <a:gd name="connsiteY41" fmla="*/ 907912 h 3420248"/>
              <a:gd name="connsiteX42" fmla="*/ 2567405 w 2581673"/>
              <a:gd name="connsiteY42" fmla="*/ 3420248 h 3420248"/>
              <a:gd name="connsiteX43" fmla="*/ 49318 w 2581673"/>
              <a:gd name="connsiteY43" fmla="*/ 3420248 h 3420248"/>
              <a:gd name="connsiteX44" fmla="*/ 22172 w 2581673"/>
              <a:gd name="connsiteY44" fmla="*/ 3393100 h 3420248"/>
              <a:gd name="connsiteX45" fmla="*/ 22132 w 2581673"/>
              <a:gd name="connsiteY45" fmla="*/ 3385186 h 3420248"/>
              <a:gd name="connsiteX46" fmla="*/ 18545 w 2581673"/>
              <a:gd name="connsiteY46" fmla="*/ 3385176 h 3420248"/>
              <a:gd name="connsiteX47" fmla="*/ 18545 w 2581673"/>
              <a:gd name="connsiteY47" fmla="*/ 3116615 h 3420248"/>
              <a:gd name="connsiteX48" fmla="*/ 18545 w 2581673"/>
              <a:gd name="connsiteY48" fmla="*/ 3073899 h 3420248"/>
              <a:gd name="connsiteX49" fmla="*/ 11520 w 2581673"/>
              <a:gd name="connsiteY49" fmla="*/ 3050041 h 3420248"/>
              <a:gd name="connsiteX50" fmla="*/ 3471 w 2581673"/>
              <a:gd name="connsiteY50" fmla="*/ 3025648 h 3420248"/>
              <a:gd name="connsiteX51" fmla="*/ 0 w 2581673"/>
              <a:gd name="connsiteY51"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8546 w 2581673"/>
              <a:gd name="connsiteY8" fmla="*/ 2613347 h 3420248"/>
              <a:gd name="connsiteX9" fmla="*/ 16567 w 2581673"/>
              <a:gd name="connsiteY9" fmla="*/ 2571479 h 3420248"/>
              <a:gd name="connsiteX10" fmla="*/ 11248 w 2581673"/>
              <a:gd name="connsiteY10" fmla="*/ 2568353 h 3420248"/>
              <a:gd name="connsiteX11" fmla="*/ 10780 w 2581673"/>
              <a:gd name="connsiteY11" fmla="*/ 2559171 h 3420248"/>
              <a:gd name="connsiteX12" fmla="*/ 10882 w 2581673"/>
              <a:gd name="connsiteY12" fmla="*/ 2544715 h 3420248"/>
              <a:gd name="connsiteX13" fmla="*/ 16465 w 2581673"/>
              <a:gd name="connsiteY13" fmla="*/ 2512336 h 3420248"/>
              <a:gd name="connsiteX14" fmla="*/ 13730 w 2581673"/>
              <a:gd name="connsiteY14" fmla="*/ 0 h 3420248"/>
              <a:gd name="connsiteX15" fmla="*/ 2531817 w 2581673"/>
              <a:gd name="connsiteY15" fmla="*/ 0 h 3420248"/>
              <a:gd name="connsiteX16" fmla="*/ 2558963 w 2581673"/>
              <a:gd name="connsiteY16" fmla="*/ 27148 h 3420248"/>
              <a:gd name="connsiteX17" fmla="*/ 2559004 w 2581673"/>
              <a:gd name="connsiteY17" fmla="*/ 35062 h 3420248"/>
              <a:gd name="connsiteX18" fmla="*/ 2562590 w 2581673"/>
              <a:gd name="connsiteY18" fmla="*/ 35072 h 3420248"/>
              <a:gd name="connsiteX19" fmla="*/ 2562590 w 2581673"/>
              <a:gd name="connsiteY19" fmla="*/ 303633 h 3420248"/>
              <a:gd name="connsiteX20" fmla="*/ 2562590 w 2581673"/>
              <a:gd name="connsiteY20" fmla="*/ 346349 h 3420248"/>
              <a:gd name="connsiteX21" fmla="*/ 2569615 w 2581673"/>
              <a:gd name="connsiteY21" fmla="*/ 370207 h 3420248"/>
              <a:gd name="connsiteX22" fmla="*/ 2577664 w 2581673"/>
              <a:gd name="connsiteY22" fmla="*/ 394600 h 3420248"/>
              <a:gd name="connsiteX23" fmla="*/ 2581135 w 2581673"/>
              <a:gd name="connsiteY23" fmla="*/ 418106 h 3420248"/>
              <a:gd name="connsiteX24" fmla="*/ 2581673 w 2581673"/>
              <a:gd name="connsiteY24" fmla="*/ 436202 h 3420248"/>
              <a:gd name="connsiteX25" fmla="*/ 2576921 w 2581673"/>
              <a:gd name="connsiteY25" fmla="*/ 455160 h 3420248"/>
              <a:gd name="connsiteX26" fmla="*/ 2578897 w 2581673"/>
              <a:gd name="connsiteY26" fmla="*/ 467958 h 3420248"/>
              <a:gd name="connsiteX27" fmla="*/ 2573807 w 2581673"/>
              <a:gd name="connsiteY27" fmla="*/ 491792 h 3420248"/>
              <a:gd name="connsiteX28" fmla="*/ 2569118 w 2581673"/>
              <a:gd name="connsiteY28" fmla="*/ 526659 h 3420248"/>
              <a:gd name="connsiteX29" fmla="*/ 2564119 w 2581673"/>
              <a:gd name="connsiteY29" fmla="*/ 550660 h 3420248"/>
              <a:gd name="connsiteX30" fmla="*/ 2562589 w 2581673"/>
              <a:gd name="connsiteY30" fmla="*/ 555288 h 3420248"/>
              <a:gd name="connsiteX31" fmla="*/ 2562589 w 2581673"/>
              <a:gd name="connsiteY31" fmla="*/ 712341 h 3420248"/>
              <a:gd name="connsiteX32" fmla="*/ 2564300 w 2581673"/>
              <a:gd name="connsiteY32" fmla="*/ 723926 h 3420248"/>
              <a:gd name="connsiteX33" fmla="*/ 2562589 w 2581673"/>
              <a:gd name="connsiteY33" fmla="*/ 763012 h 3420248"/>
              <a:gd name="connsiteX34" fmla="*/ 2564920 w 2581673"/>
              <a:gd name="connsiteY34" fmla="*/ 768689 h 3420248"/>
              <a:gd name="connsiteX35" fmla="*/ 2562589 w 2581673"/>
              <a:gd name="connsiteY35" fmla="*/ 806901 h 3420248"/>
              <a:gd name="connsiteX36" fmla="*/ 2564568 w 2581673"/>
              <a:gd name="connsiteY36" fmla="*/ 848769 h 3420248"/>
              <a:gd name="connsiteX37" fmla="*/ 2569887 w 2581673"/>
              <a:gd name="connsiteY37" fmla="*/ 851895 h 3420248"/>
              <a:gd name="connsiteX38" fmla="*/ 2570355 w 2581673"/>
              <a:gd name="connsiteY38" fmla="*/ 861077 h 3420248"/>
              <a:gd name="connsiteX39" fmla="*/ 2570253 w 2581673"/>
              <a:gd name="connsiteY39" fmla="*/ 875533 h 3420248"/>
              <a:gd name="connsiteX40" fmla="*/ 2564670 w 2581673"/>
              <a:gd name="connsiteY40" fmla="*/ 907912 h 3420248"/>
              <a:gd name="connsiteX41" fmla="*/ 2567405 w 2581673"/>
              <a:gd name="connsiteY41" fmla="*/ 3420248 h 3420248"/>
              <a:gd name="connsiteX42" fmla="*/ 49318 w 2581673"/>
              <a:gd name="connsiteY42" fmla="*/ 3420248 h 3420248"/>
              <a:gd name="connsiteX43" fmla="*/ 22172 w 2581673"/>
              <a:gd name="connsiteY43" fmla="*/ 3393100 h 3420248"/>
              <a:gd name="connsiteX44" fmla="*/ 22132 w 2581673"/>
              <a:gd name="connsiteY44" fmla="*/ 3385186 h 3420248"/>
              <a:gd name="connsiteX45" fmla="*/ 18545 w 2581673"/>
              <a:gd name="connsiteY45" fmla="*/ 3385176 h 3420248"/>
              <a:gd name="connsiteX46" fmla="*/ 18545 w 2581673"/>
              <a:gd name="connsiteY46" fmla="*/ 3116615 h 3420248"/>
              <a:gd name="connsiteX47" fmla="*/ 18545 w 2581673"/>
              <a:gd name="connsiteY47" fmla="*/ 3073899 h 3420248"/>
              <a:gd name="connsiteX48" fmla="*/ 11520 w 2581673"/>
              <a:gd name="connsiteY48" fmla="*/ 3050041 h 3420248"/>
              <a:gd name="connsiteX49" fmla="*/ 3471 w 2581673"/>
              <a:gd name="connsiteY49" fmla="*/ 3025648 h 3420248"/>
              <a:gd name="connsiteX50" fmla="*/ 0 w 2581673"/>
              <a:gd name="connsiteY50"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6567 w 2581673"/>
              <a:gd name="connsiteY8" fmla="*/ 2571479 h 3420248"/>
              <a:gd name="connsiteX9" fmla="*/ 11248 w 2581673"/>
              <a:gd name="connsiteY9" fmla="*/ 2568353 h 3420248"/>
              <a:gd name="connsiteX10" fmla="*/ 10780 w 2581673"/>
              <a:gd name="connsiteY10" fmla="*/ 2559171 h 3420248"/>
              <a:gd name="connsiteX11" fmla="*/ 10882 w 2581673"/>
              <a:gd name="connsiteY11" fmla="*/ 2544715 h 3420248"/>
              <a:gd name="connsiteX12" fmla="*/ 16465 w 2581673"/>
              <a:gd name="connsiteY12" fmla="*/ 2512336 h 3420248"/>
              <a:gd name="connsiteX13" fmla="*/ 13730 w 2581673"/>
              <a:gd name="connsiteY13" fmla="*/ 0 h 3420248"/>
              <a:gd name="connsiteX14" fmla="*/ 2531817 w 2581673"/>
              <a:gd name="connsiteY14" fmla="*/ 0 h 3420248"/>
              <a:gd name="connsiteX15" fmla="*/ 2558963 w 2581673"/>
              <a:gd name="connsiteY15" fmla="*/ 27148 h 3420248"/>
              <a:gd name="connsiteX16" fmla="*/ 2559004 w 2581673"/>
              <a:gd name="connsiteY16" fmla="*/ 35062 h 3420248"/>
              <a:gd name="connsiteX17" fmla="*/ 2562590 w 2581673"/>
              <a:gd name="connsiteY17" fmla="*/ 35072 h 3420248"/>
              <a:gd name="connsiteX18" fmla="*/ 2562590 w 2581673"/>
              <a:gd name="connsiteY18" fmla="*/ 303633 h 3420248"/>
              <a:gd name="connsiteX19" fmla="*/ 2562590 w 2581673"/>
              <a:gd name="connsiteY19" fmla="*/ 346349 h 3420248"/>
              <a:gd name="connsiteX20" fmla="*/ 2569615 w 2581673"/>
              <a:gd name="connsiteY20" fmla="*/ 370207 h 3420248"/>
              <a:gd name="connsiteX21" fmla="*/ 2577664 w 2581673"/>
              <a:gd name="connsiteY21" fmla="*/ 394600 h 3420248"/>
              <a:gd name="connsiteX22" fmla="*/ 2581135 w 2581673"/>
              <a:gd name="connsiteY22" fmla="*/ 418106 h 3420248"/>
              <a:gd name="connsiteX23" fmla="*/ 2581673 w 2581673"/>
              <a:gd name="connsiteY23" fmla="*/ 436202 h 3420248"/>
              <a:gd name="connsiteX24" fmla="*/ 2576921 w 2581673"/>
              <a:gd name="connsiteY24" fmla="*/ 455160 h 3420248"/>
              <a:gd name="connsiteX25" fmla="*/ 2578897 w 2581673"/>
              <a:gd name="connsiteY25" fmla="*/ 467958 h 3420248"/>
              <a:gd name="connsiteX26" fmla="*/ 2573807 w 2581673"/>
              <a:gd name="connsiteY26" fmla="*/ 491792 h 3420248"/>
              <a:gd name="connsiteX27" fmla="*/ 2569118 w 2581673"/>
              <a:gd name="connsiteY27" fmla="*/ 526659 h 3420248"/>
              <a:gd name="connsiteX28" fmla="*/ 2564119 w 2581673"/>
              <a:gd name="connsiteY28" fmla="*/ 550660 h 3420248"/>
              <a:gd name="connsiteX29" fmla="*/ 2562589 w 2581673"/>
              <a:gd name="connsiteY29" fmla="*/ 555288 h 3420248"/>
              <a:gd name="connsiteX30" fmla="*/ 2562589 w 2581673"/>
              <a:gd name="connsiteY30" fmla="*/ 712341 h 3420248"/>
              <a:gd name="connsiteX31" fmla="*/ 2564300 w 2581673"/>
              <a:gd name="connsiteY31" fmla="*/ 723926 h 3420248"/>
              <a:gd name="connsiteX32" fmla="*/ 2562589 w 2581673"/>
              <a:gd name="connsiteY32" fmla="*/ 763012 h 3420248"/>
              <a:gd name="connsiteX33" fmla="*/ 2564920 w 2581673"/>
              <a:gd name="connsiteY33" fmla="*/ 768689 h 3420248"/>
              <a:gd name="connsiteX34" fmla="*/ 2562589 w 2581673"/>
              <a:gd name="connsiteY34" fmla="*/ 806901 h 3420248"/>
              <a:gd name="connsiteX35" fmla="*/ 2564568 w 2581673"/>
              <a:gd name="connsiteY35" fmla="*/ 848769 h 3420248"/>
              <a:gd name="connsiteX36" fmla="*/ 2569887 w 2581673"/>
              <a:gd name="connsiteY36" fmla="*/ 851895 h 3420248"/>
              <a:gd name="connsiteX37" fmla="*/ 2570355 w 2581673"/>
              <a:gd name="connsiteY37" fmla="*/ 861077 h 3420248"/>
              <a:gd name="connsiteX38" fmla="*/ 2570253 w 2581673"/>
              <a:gd name="connsiteY38" fmla="*/ 875533 h 3420248"/>
              <a:gd name="connsiteX39" fmla="*/ 2564670 w 2581673"/>
              <a:gd name="connsiteY39" fmla="*/ 907912 h 3420248"/>
              <a:gd name="connsiteX40" fmla="*/ 2567405 w 2581673"/>
              <a:gd name="connsiteY40" fmla="*/ 3420248 h 3420248"/>
              <a:gd name="connsiteX41" fmla="*/ 49318 w 2581673"/>
              <a:gd name="connsiteY41" fmla="*/ 3420248 h 3420248"/>
              <a:gd name="connsiteX42" fmla="*/ 22172 w 2581673"/>
              <a:gd name="connsiteY42" fmla="*/ 3393100 h 3420248"/>
              <a:gd name="connsiteX43" fmla="*/ 22132 w 2581673"/>
              <a:gd name="connsiteY43" fmla="*/ 3385186 h 3420248"/>
              <a:gd name="connsiteX44" fmla="*/ 18545 w 2581673"/>
              <a:gd name="connsiteY44" fmla="*/ 3385176 h 3420248"/>
              <a:gd name="connsiteX45" fmla="*/ 18545 w 2581673"/>
              <a:gd name="connsiteY45" fmla="*/ 3116615 h 3420248"/>
              <a:gd name="connsiteX46" fmla="*/ 18545 w 2581673"/>
              <a:gd name="connsiteY46" fmla="*/ 3073899 h 3420248"/>
              <a:gd name="connsiteX47" fmla="*/ 11520 w 2581673"/>
              <a:gd name="connsiteY47" fmla="*/ 3050041 h 3420248"/>
              <a:gd name="connsiteX48" fmla="*/ 3471 w 2581673"/>
              <a:gd name="connsiteY48" fmla="*/ 3025648 h 3420248"/>
              <a:gd name="connsiteX49" fmla="*/ 0 w 2581673"/>
              <a:gd name="connsiteY49"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6567 w 2581673"/>
              <a:gd name="connsiteY8" fmla="*/ 2571479 h 3420248"/>
              <a:gd name="connsiteX9" fmla="*/ 11248 w 2581673"/>
              <a:gd name="connsiteY9" fmla="*/ 2568353 h 3420248"/>
              <a:gd name="connsiteX10" fmla="*/ 10780 w 2581673"/>
              <a:gd name="connsiteY10" fmla="*/ 2559171 h 3420248"/>
              <a:gd name="connsiteX11" fmla="*/ 10882 w 2581673"/>
              <a:gd name="connsiteY11" fmla="*/ 2544715 h 3420248"/>
              <a:gd name="connsiteX12" fmla="*/ 16465 w 2581673"/>
              <a:gd name="connsiteY12" fmla="*/ 2512336 h 3420248"/>
              <a:gd name="connsiteX13" fmla="*/ 13730 w 2581673"/>
              <a:gd name="connsiteY13" fmla="*/ 0 h 3420248"/>
              <a:gd name="connsiteX14" fmla="*/ 2531817 w 2581673"/>
              <a:gd name="connsiteY14" fmla="*/ 0 h 3420248"/>
              <a:gd name="connsiteX15" fmla="*/ 2558963 w 2581673"/>
              <a:gd name="connsiteY15" fmla="*/ 27148 h 3420248"/>
              <a:gd name="connsiteX16" fmla="*/ 2559004 w 2581673"/>
              <a:gd name="connsiteY16" fmla="*/ 35062 h 3420248"/>
              <a:gd name="connsiteX17" fmla="*/ 2562590 w 2581673"/>
              <a:gd name="connsiteY17" fmla="*/ 35072 h 3420248"/>
              <a:gd name="connsiteX18" fmla="*/ 2562590 w 2581673"/>
              <a:gd name="connsiteY18" fmla="*/ 303633 h 3420248"/>
              <a:gd name="connsiteX19" fmla="*/ 2562590 w 2581673"/>
              <a:gd name="connsiteY19" fmla="*/ 346349 h 3420248"/>
              <a:gd name="connsiteX20" fmla="*/ 2569615 w 2581673"/>
              <a:gd name="connsiteY20" fmla="*/ 370207 h 3420248"/>
              <a:gd name="connsiteX21" fmla="*/ 2577664 w 2581673"/>
              <a:gd name="connsiteY21" fmla="*/ 394600 h 3420248"/>
              <a:gd name="connsiteX22" fmla="*/ 2581135 w 2581673"/>
              <a:gd name="connsiteY22" fmla="*/ 418106 h 3420248"/>
              <a:gd name="connsiteX23" fmla="*/ 2581673 w 2581673"/>
              <a:gd name="connsiteY23" fmla="*/ 436202 h 3420248"/>
              <a:gd name="connsiteX24" fmla="*/ 2576921 w 2581673"/>
              <a:gd name="connsiteY24" fmla="*/ 455160 h 3420248"/>
              <a:gd name="connsiteX25" fmla="*/ 2578897 w 2581673"/>
              <a:gd name="connsiteY25" fmla="*/ 467958 h 3420248"/>
              <a:gd name="connsiteX26" fmla="*/ 2573807 w 2581673"/>
              <a:gd name="connsiteY26" fmla="*/ 491792 h 3420248"/>
              <a:gd name="connsiteX27" fmla="*/ 2569118 w 2581673"/>
              <a:gd name="connsiteY27" fmla="*/ 526659 h 3420248"/>
              <a:gd name="connsiteX28" fmla="*/ 2564119 w 2581673"/>
              <a:gd name="connsiteY28" fmla="*/ 550660 h 3420248"/>
              <a:gd name="connsiteX29" fmla="*/ 2562589 w 2581673"/>
              <a:gd name="connsiteY29" fmla="*/ 555288 h 3420248"/>
              <a:gd name="connsiteX30" fmla="*/ 2562589 w 2581673"/>
              <a:gd name="connsiteY30" fmla="*/ 712341 h 3420248"/>
              <a:gd name="connsiteX31" fmla="*/ 2564300 w 2581673"/>
              <a:gd name="connsiteY31" fmla="*/ 723926 h 3420248"/>
              <a:gd name="connsiteX32" fmla="*/ 2562589 w 2581673"/>
              <a:gd name="connsiteY32" fmla="*/ 763012 h 3420248"/>
              <a:gd name="connsiteX33" fmla="*/ 2564920 w 2581673"/>
              <a:gd name="connsiteY33" fmla="*/ 768689 h 3420248"/>
              <a:gd name="connsiteX34" fmla="*/ 2562589 w 2581673"/>
              <a:gd name="connsiteY34" fmla="*/ 806901 h 3420248"/>
              <a:gd name="connsiteX35" fmla="*/ 2564568 w 2581673"/>
              <a:gd name="connsiteY35" fmla="*/ 848769 h 3420248"/>
              <a:gd name="connsiteX36" fmla="*/ 2569887 w 2581673"/>
              <a:gd name="connsiteY36" fmla="*/ 851895 h 3420248"/>
              <a:gd name="connsiteX37" fmla="*/ 2570355 w 2581673"/>
              <a:gd name="connsiteY37" fmla="*/ 861077 h 3420248"/>
              <a:gd name="connsiteX38" fmla="*/ 2570253 w 2581673"/>
              <a:gd name="connsiteY38" fmla="*/ 875533 h 3420248"/>
              <a:gd name="connsiteX39" fmla="*/ 2564670 w 2581673"/>
              <a:gd name="connsiteY39" fmla="*/ 907912 h 3420248"/>
              <a:gd name="connsiteX40" fmla="*/ 2567405 w 2581673"/>
              <a:gd name="connsiteY40" fmla="*/ 3420248 h 3420248"/>
              <a:gd name="connsiteX41" fmla="*/ 49318 w 2581673"/>
              <a:gd name="connsiteY41" fmla="*/ 3420248 h 3420248"/>
              <a:gd name="connsiteX42" fmla="*/ 22172 w 2581673"/>
              <a:gd name="connsiteY42" fmla="*/ 3393100 h 3420248"/>
              <a:gd name="connsiteX43" fmla="*/ 22132 w 2581673"/>
              <a:gd name="connsiteY43" fmla="*/ 3385186 h 3420248"/>
              <a:gd name="connsiteX44" fmla="*/ 18545 w 2581673"/>
              <a:gd name="connsiteY44" fmla="*/ 3385176 h 3420248"/>
              <a:gd name="connsiteX45" fmla="*/ 18545 w 2581673"/>
              <a:gd name="connsiteY45" fmla="*/ 3116615 h 3420248"/>
              <a:gd name="connsiteX46" fmla="*/ 18545 w 2581673"/>
              <a:gd name="connsiteY46" fmla="*/ 3073899 h 3420248"/>
              <a:gd name="connsiteX47" fmla="*/ 3471 w 2581673"/>
              <a:gd name="connsiteY47" fmla="*/ 3025648 h 3420248"/>
              <a:gd name="connsiteX48" fmla="*/ 0 w 2581673"/>
              <a:gd name="connsiteY48"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835 w 2581673"/>
              <a:gd name="connsiteY7" fmla="*/ 2696322 h 3420248"/>
              <a:gd name="connsiteX8" fmla="*/ 16567 w 2581673"/>
              <a:gd name="connsiteY8" fmla="*/ 2571479 h 3420248"/>
              <a:gd name="connsiteX9" fmla="*/ 11248 w 2581673"/>
              <a:gd name="connsiteY9" fmla="*/ 2568353 h 3420248"/>
              <a:gd name="connsiteX10" fmla="*/ 10780 w 2581673"/>
              <a:gd name="connsiteY10" fmla="*/ 2559171 h 3420248"/>
              <a:gd name="connsiteX11" fmla="*/ 10882 w 2581673"/>
              <a:gd name="connsiteY11" fmla="*/ 2544715 h 3420248"/>
              <a:gd name="connsiteX12" fmla="*/ 16465 w 2581673"/>
              <a:gd name="connsiteY12" fmla="*/ 2512336 h 3420248"/>
              <a:gd name="connsiteX13" fmla="*/ 13730 w 2581673"/>
              <a:gd name="connsiteY13" fmla="*/ 0 h 3420248"/>
              <a:gd name="connsiteX14" fmla="*/ 2531817 w 2581673"/>
              <a:gd name="connsiteY14" fmla="*/ 0 h 3420248"/>
              <a:gd name="connsiteX15" fmla="*/ 2558963 w 2581673"/>
              <a:gd name="connsiteY15" fmla="*/ 27148 h 3420248"/>
              <a:gd name="connsiteX16" fmla="*/ 2559004 w 2581673"/>
              <a:gd name="connsiteY16" fmla="*/ 35062 h 3420248"/>
              <a:gd name="connsiteX17" fmla="*/ 2562590 w 2581673"/>
              <a:gd name="connsiteY17" fmla="*/ 35072 h 3420248"/>
              <a:gd name="connsiteX18" fmla="*/ 2562590 w 2581673"/>
              <a:gd name="connsiteY18" fmla="*/ 303633 h 3420248"/>
              <a:gd name="connsiteX19" fmla="*/ 2562590 w 2581673"/>
              <a:gd name="connsiteY19" fmla="*/ 346349 h 3420248"/>
              <a:gd name="connsiteX20" fmla="*/ 2569615 w 2581673"/>
              <a:gd name="connsiteY20" fmla="*/ 370207 h 3420248"/>
              <a:gd name="connsiteX21" fmla="*/ 2577664 w 2581673"/>
              <a:gd name="connsiteY21" fmla="*/ 394600 h 3420248"/>
              <a:gd name="connsiteX22" fmla="*/ 2581135 w 2581673"/>
              <a:gd name="connsiteY22" fmla="*/ 418106 h 3420248"/>
              <a:gd name="connsiteX23" fmla="*/ 2581673 w 2581673"/>
              <a:gd name="connsiteY23" fmla="*/ 436202 h 3420248"/>
              <a:gd name="connsiteX24" fmla="*/ 2576921 w 2581673"/>
              <a:gd name="connsiteY24" fmla="*/ 455160 h 3420248"/>
              <a:gd name="connsiteX25" fmla="*/ 2578897 w 2581673"/>
              <a:gd name="connsiteY25" fmla="*/ 467958 h 3420248"/>
              <a:gd name="connsiteX26" fmla="*/ 2573807 w 2581673"/>
              <a:gd name="connsiteY26" fmla="*/ 491792 h 3420248"/>
              <a:gd name="connsiteX27" fmla="*/ 2569118 w 2581673"/>
              <a:gd name="connsiteY27" fmla="*/ 526659 h 3420248"/>
              <a:gd name="connsiteX28" fmla="*/ 2564119 w 2581673"/>
              <a:gd name="connsiteY28" fmla="*/ 550660 h 3420248"/>
              <a:gd name="connsiteX29" fmla="*/ 2562589 w 2581673"/>
              <a:gd name="connsiteY29" fmla="*/ 555288 h 3420248"/>
              <a:gd name="connsiteX30" fmla="*/ 2562589 w 2581673"/>
              <a:gd name="connsiteY30" fmla="*/ 712341 h 3420248"/>
              <a:gd name="connsiteX31" fmla="*/ 2564300 w 2581673"/>
              <a:gd name="connsiteY31" fmla="*/ 723926 h 3420248"/>
              <a:gd name="connsiteX32" fmla="*/ 2562589 w 2581673"/>
              <a:gd name="connsiteY32" fmla="*/ 763012 h 3420248"/>
              <a:gd name="connsiteX33" fmla="*/ 2564920 w 2581673"/>
              <a:gd name="connsiteY33" fmla="*/ 768689 h 3420248"/>
              <a:gd name="connsiteX34" fmla="*/ 2562589 w 2581673"/>
              <a:gd name="connsiteY34" fmla="*/ 806901 h 3420248"/>
              <a:gd name="connsiteX35" fmla="*/ 2564568 w 2581673"/>
              <a:gd name="connsiteY35" fmla="*/ 848769 h 3420248"/>
              <a:gd name="connsiteX36" fmla="*/ 2569887 w 2581673"/>
              <a:gd name="connsiteY36" fmla="*/ 851895 h 3420248"/>
              <a:gd name="connsiteX37" fmla="*/ 2570355 w 2581673"/>
              <a:gd name="connsiteY37" fmla="*/ 861077 h 3420248"/>
              <a:gd name="connsiteX38" fmla="*/ 2570253 w 2581673"/>
              <a:gd name="connsiteY38" fmla="*/ 875533 h 3420248"/>
              <a:gd name="connsiteX39" fmla="*/ 2564670 w 2581673"/>
              <a:gd name="connsiteY39" fmla="*/ 907912 h 3420248"/>
              <a:gd name="connsiteX40" fmla="*/ 2567405 w 2581673"/>
              <a:gd name="connsiteY40" fmla="*/ 3420248 h 3420248"/>
              <a:gd name="connsiteX41" fmla="*/ 49318 w 2581673"/>
              <a:gd name="connsiteY41" fmla="*/ 3420248 h 3420248"/>
              <a:gd name="connsiteX42" fmla="*/ 22172 w 2581673"/>
              <a:gd name="connsiteY42" fmla="*/ 3393100 h 3420248"/>
              <a:gd name="connsiteX43" fmla="*/ 22132 w 2581673"/>
              <a:gd name="connsiteY43" fmla="*/ 3385186 h 3420248"/>
              <a:gd name="connsiteX44" fmla="*/ 18545 w 2581673"/>
              <a:gd name="connsiteY44" fmla="*/ 3385176 h 3420248"/>
              <a:gd name="connsiteX45" fmla="*/ 18545 w 2581673"/>
              <a:gd name="connsiteY45" fmla="*/ 3073899 h 3420248"/>
              <a:gd name="connsiteX46" fmla="*/ 3471 w 2581673"/>
              <a:gd name="connsiteY46" fmla="*/ 3025648 h 3420248"/>
              <a:gd name="connsiteX47" fmla="*/ 0 w 2581673"/>
              <a:gd name="connsiteY47"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8546 w 2581673"/>
              <a:gd name="connsiteY6" fmla="*/ 2707907 h 3420248"/>
              <a:gd name="connsiteX7" fmla="*/ 16567 w 2581673"/>
              <a:gd name="connsiteY7" fmla="*/ 2571479 h 3420248"/>
              <a:gd name="connsiteX8" fmla="*/ 11248 w 2581673"/>
              <a:gd name="connsiteY8" fmla="*/ 2568353 h 3420248"/>
              <a:gd name="connsiteX9" fmla="*/ 10780 w 2581673"/>
              <a:gd name="connsiteY9" fmla="*/ 2559171 h 3420248"/>
              <a:gd name="connsiteX10" fmla="*/ 10882 w 2581673"/>
              <a:gd name="connsiteY10" fmla="*/ 2544715 h 3420248"/>
              <a:gd name="connsiteX11" fmla="*/ 16465 w 2581673"/>
              <a:gd name="connsiteY11" fmla="*/ 2512336 h 3420248"/>
              <a:gd name="connsiteX12" fmla="*/ 13730 w 2581673"/>
              <a:gd name="connsiteY12" fmla="*/ 0 h 3420248"/>
              <a:gd name="connsiteX13" fmla="*/ 2531817 w 2581673"/>
              <a:gd name="connsiteY13" fmla="*/ 0 h 3420248"/>
              <a:gd name="connsiteX14" fmla="*/ 2558963 w 2581673"/>
              <a:gd name="connsiteY14" fmla="*/ 27148 h 3420248"/>
              <a:gd name="connsiteX15" fmla="*/ 2559004 w 2581673"/>
              <a:gd name="connsiteY15" fmla="*/ 35062 h 3420248"/>
              <a:gd name="connsiteX16" fmla="*/ 2562590 w 2581673"/>
              <a:gd name="connsiteY16" fmla="*/ 35072 h 3420248"/>
              <a:gd name="connsiteX17" fmla="*/ 2562590 w 2581673"/>
              <a:gd name="connsiteY17" fmla="*/ 303633 h 3420248"/>
              <a:gd name="connsiteX18" fmla="*/ 2562590 w 2581673"/>
              <a:gd name="connsiteY18" fmla="*/ 346349 h 3420248"/>
              <a:gd name="connsiteX19" fmla="*/ 2569615 w 2581673"/>
              <a:gd name="connsiteY19" fmla="*/ 370207 h 3420248"/>
              <a:gd name="connsiteX20" fmla="*/ 2577664 w 2581673"/>
              <a:gd name="connsiteY20" fmla="*/ 394600 h 3420248"/>
              <a:gd name="connsiteX21" fmla="*/ 2581135 w 2581673"/>
              <a:gd name="connsiteY21" fmla="*/ 418106 h 3420248"/>
              <a:gd name="connsiteX22" fmla="*/ 2581673 w 2581673"/>
              <a:gd name="connsiteY22" fmla="*/ 436202 h 3420248"/>
              <a:gd name="connsiteX23" fmla="*/ 2576921 w 2581673"/>
              <a:gd name="connsiteY23" fmla="*/ 455160 h 3420248"/>
              <a:gd name="connsiteX24" fmla="*/ 2578897 w 2581673"/>
              <a:gd name="connsiteY24" fmla="*/ 467958 h 3420248"/>
              <a:gd name="connsiteX25" fmla="*/ 2573807 w 2581673"/>
              <a:gd name="connsiteY25" fmla="*/ 491792 h 3420248"/>
              <a:gd name="connsiteX26" fmla="*/ 2569118 w 2581673"/>
              <a:gd name="connsiteY26" fmla="*/ 526659 h 3420248"/>
              <a:gd name="connsiteX27" fmla="*/ 2564119 w 2581673"/>
              <a:gd name="connsiteY27" fmla="*/ 550660 h 3420248"/>
              <a:gd name="connsiteX28" fmla="*/ 2562589 w 2581673"/>
              <a:gd name="connsiteY28" fmla="*/ 555288 h 3420248"/>
              <a:gd name="connsiteX29" fmla="*/ 2562589 w 2581673"/>
              <a:gd name="connsiteY29" fmla="*/ 712341 h 3420248"/>
              <a:gd name="connsiteX30" fmla="*/ 2564300 w 2581673"/>
              <a:gd name="connsiteY30" fmla="*/ 723926 h 3420248"/>
              <a:gd name="connsiteX31" fmla="*/ 2562589 w 2581673"/>
              <a:gd name="connsiteY31" fmla="*/ 763012 h 3420248"/>
              <a:gd name="connsiteX32" fmla="*/ 2564920 w 2581673"/>
              <a:gd name="connsiteY32" fmla="*/ 768689 h 3420248"/>
              <a:gd name="connsiteX33" fmla="*/ 2562589 w 2581673"/>
              <a:gd name="connsiteY33" fmla="*/ 806901 h 3420248"/>
              <a:gd name="connsiteX34" fmla="*/ 2564568 w 2581673"/>
              <a:gd name="connsiteY34" fmla="*/ 848769 h 3420248"/>
              <a:gd name="connsiteX35" fmla="*/ 2569887 w 2581673"/>
              <a:gd name="connsiteY35" fmla="*/ 851895 h 3420248"/>
              <a:gd name="connsiteX36" fmla="*/ 2570355 w 2581673"/>
              <a:gd name="connsiteY36" fmla="*/ 861077 h 3420248"/>
              <a:gd name="connsiteX37" fmla="*/ 2570253 w 2581673"/>
              <a:gd name="connsiteY37" fmla="*/ 875533 h 3420248"/>
              <a:gd name="connsiteX38" fmla="*/ 2564670 w 2581673"/>
              <a:gd name="connsiteY38" fmla="*/ 907912 h 3420248"/>
              <a:gd name="connsiteX39" fmla="*/ 2567405 w 2581673"/>
              <a:gd name="connsiteY39" fmla="*/ 3420248 h 3420248"/>
              <a:gd name="connsiteX40" fmla="*/ 49318 w 2581673"/>
              <a:gd name="connsiteY40" fmla="*/ 3420248 h 3420248"/>
              <a:gd name="connsiteX41" fmla="*/ 22172 w 2581673"/>
              <a:gd name="connsiteY41" fmla="*/ 3393100 h 3420248"/>
              <a:gd name="connsiteX42" fmla="*/ 22132 w 2581673"/>
              <a:gd name="connsiteY42" fmla="*/ 3385186 h 3420248"/>
              <a:gd name="connsiteX43" fmla="*/ 18545 w 2581673"/>
              <a:gd name="connsiteY43" fmla="*/ 3385176 h 3420248"/>
              <a:gd name="connsiteX44" fmla="*/ 18545 w 2581673"/>
              <a:gd name="connsiteY44" fmla="*/ 3073899 h 3420248"/>
              <a:gd name="connsiteX45" fmla="*/ 3471 w 2581673"/>
              <a:gd name="connsiteY45" fmla="*/ 3025648 h 3420248"/>
              <a:gd name="connsiteX46" fmla="*/ 0 w 2581673"/>
              <a:gd name="connsiteY46"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6567 w 2581673"/>
              <a:gd name="connsiteY6" fmla="*/ 2571479 h 3420248"/>
              <a:gd name="connsiteX7" fmla="*/ 11248 w 2581673"/>
              <a:gd name="connsiteY7" fmla="*/ 2568353 h 3420248"/>
              <a:gd name="connsiteX8" fmla="*/ 10780 w 2581673"/>
              <a:gd name="connsiteY8" fmla="*/ 2559171 h 3420248"/>
              <a:gd name="connsiteX9" fmla="*/ 10882 w 2581673"/>
              <a:gd name="connsiteY9" fmla="*/ 2544715 h 3420248"/>
              <a:gd name="connsiteX10" fmla="*/ 16465 w 2581673"/>
              <a:gd name="connsiteY10" fmla="*/ 2512336 h 3420248"/>
              <a:gd name="connsiteX11" fmla="*/ 13730 w 2581673"/>
              <a:gd name="connsiteY11" fmla="*/ 0 h 3420248"/>
              <a:gd name="connsiteX12" fmla="*/ 2531817 w 2581673"/>
              <a:gd name="connsiteY12" fmla="*/ 0 h 3420248"/>
              <a:gd name="connsiteX13" fmla="*/ 2558963 w 2581673"/>
              <a:gd name="connsiteY13" fmla="*/ 27148 h 3420248"/>
              <a:gd name="connsiteX14" fmla="*/ 2559004 w 2581673"/>
              <a:gd name="connsiteY14" fmla="*/ 35062 h 3420248"/>
              <a:gd name="connsiteX15" fmla="*/ 2562590 w 2581673"/>
              <a:gd name="connsiteY15" fmla="*/ 35072 h 3420248"/>
              <a:gd name="connsiteX16" fmla="*/ 2562590 w 2581673"/>
              <a:gd name="connsiteY16" fmla="*/ 303633 h 3420248"/>
              <a:gd name="connsiteX17" fmla="*/ 2562590 w 2581673"/>
              <a:gd name="connsiteY17" fmla="*/ 346349 h 3420248"/>
              <a:gd name="connsiteX18" fmla="*/ 2569615 w 2581673"/>
              <a:gd name="connsiteY18" fmla="*/ 370207 h 3420248"/>
              <a:gd name="connsiteX19" fmla="*/ 2577664 w 2581673"/>
              <a:gd name="connsiteY19" fmla="*/ 394600 h 3420248"/>
              <a:gd name="connsiteX20" fmla="*/ 2581135 w 2581673"/>
              <a:gd name="connsiteY20" fmla="*/ 418106 h 3420248"/>
              <a:gd name="connsiteX21" fmla="*/ 2581673 w 2581673"/>
              <a:gd name="connsiteY21" fmla="*/ 436202 h 3420248"/>
              <a:gd name="connsiteX22" fmla="*/ 2576921 w 2581673"/>
              <a:gd name="connsiteY22" fmla="*/ 455160 h 3420248"/>
              <a:gd name="connsiteX23" fmla="*/ 2578897 w 2581673"/>
              <a:gd name="connsiteY23" fmla="*/ 467958 h 3420248"/>
              <a:gd name="connsiteX24" fmla="*/ 2573807 w 2581673"/>
              <a:gd name="connsiteY24" fmla="*/ 491792 h 3420248"/>
              <a:gd name="connsiteX25" fmla="*/ 2569118 w 2581673"/>
              <a:gd name="connsiteY25" fmla="*/ 526659 h 3420248"/>
              <a:gd name="connsiteX26" fmla="*/ 2564119 w 2581673"/>
              <a:gd name="connsiteY26" fmla="*/ 550660 h 3420248"/>
              <a:gd name="connsiteX27" fmla="*/ 2562589 w 2581673"/>
              <a:gd name="connsiteY27" fmla="*/ 555288 h 3420248"/>
              <a:gd name="connsiteX28" fmla="*/ 2562589 w 2581673"/>
              <a:gd name="connsiteY28" fmla="*/ 712341 h 3420248"/>
              <a:gd name="connsiteX29" fmla="*/ 2564300 w 2581673"/>
              <a:gd name="connsiteY29" fmla="*/ 723926 h 3420248"/>
              <a:gd name="connsiteX30" fmla="*/ 2562589 w 2581673"/>
              <a:gd name="connsiteY30" fmla="*/ 763012 h 3420248"/>
              <a:gd name="connsiteX31" fmla="*/ 2564920 w 2581673"/>
              <a:gd name="connsiteY31" fmla="*/ 768689 h 3420248"/>
              <a:gd name="connsiteX32" fmla="*/ 2562589 w 2581673"/>
              <a:gd name="connsiteY32" fmla="*/ 806901 h 3420248"/>
              <a:gd name="connsiteX33" fmla="*/ 2564568 w 2581673"/>
              <a:gd name="connsiteY33" fmla="*/ 848769 h 3420248"/>
              <a:gd name="connsiteX34" fmla="*/ 2569887 w 2581673"/>
              <a:gd name="connsiteY34" fmla="*/ 851895 h 3420248"/>
              <a:gd name="connsiteX35" fmla="*/ 2570355 w 2581673"/>
              <a:gd name="connsiteY35" fmla="*/ 861077 h 3420248"/>
              <a:gd name="connsiteX36" fmla="*/ 2570253 w 2581673"/>
              <a:gd name="connsiteY36" fmla="*/ 875533 h 3420248"/>
              <a:gd name="connsiteX37" fmla="*/ 2564670 w 2581673"/>
              <a:gd name="connsiteY37" fmla="*/ 907912 h 3420248"/>
              <a:gd name="connsiteX38" fmla="*/ 2567405 w 2581673"/>
              <a:gd name="connsiteY38" fmla="*/ 3420248 h 3420248"/>
              <a:gd name="connsiteX39" fmla="*/ 49318 w 2581673"/>
              <a:gd name="connsiteY39" fmla="*/ 3420248 h 3420248"/>
              <a:gd name="connsiteX40" fmla="*/ 22172 w 2581673"/>
              <a:gd name="connsiteY40" fmla="*/ 3393100 h 3420248"/>
              <a:gd name="connsiteX41" fmla="*/ 22132 w 2581673"/>
              <a:gd name="connsiteY41" fmla="*/ 3385186 h 3420248"/>
              <a:gd name="connsiteX42" fmla="*/ 18545 w 2581673"/>
              <a:gd name="connsiteY42" fmla="*/ 3385176 h 3420248"/>
              <a:gd name="connsiteX43" fmla="*/ 18545 w 2581673"/>
              <a:gd name="connsiteY43" fmla="*/ 3073899 h 3420248"/>
              <a:gd name="connsiteX44" fmla="*/ 3471 w 2581673"/>
              <a:gd name="connsiteY44" fmla="*/ 3025648 h 3420248"/>
              <a:gd name="connsiteX45" fmla="*/ 0 w 2581673"/>
              <a:gd name="connsiteY45"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6567 w 2581673"/>
              <a:gd name="connsiteY6" fmla="*/ 2571479 h 3420248"/>
              <a:gd name="connsiteX7" fmla="*/ 11248 w 2581673"/>
              <a:gd name="connsiteY7" fmla="*/ 2568353 h 3420248"/>
              <a:gd name="connsiteX8" fmla="*/ 10780 w 2581673"/>
              <a:gd name="connsiteY8" fmla="*/ 2559171 h 3420248"/>
              <a:gd name="connsiteX9" fmla="*/ 16465 w 2581673"/>
              <a:gd name="connsiteY9" fmla="*/ 2512336 h 3420248"/>
              <a:gd name="connsiteX10" fmla="*/ 13730 w 2581673"/>
              <a:gd name="connsiteY10" fmla="*/ 0 h 3420248"/>
              <a:gd name="connsiteX11" fmla="*/ 2531817 w 2581673"/>
              <a:gd name="connsiteY11" fmla="*/ 0 h 3420248"/>
              <a:gd name="connsiteX12" fmla="*/ 2558963 w 2581673"/>
              <a:gd name="connsiteY12" fmla="*/ 27148 h 3420248"/>
              <a:gd name="connsiteX13" fmla="*/ 2559004 w 2581673"/>
              <a:gd name="connsiteY13" fmla="*/ 35062 h 3420248"/>
              <a:gd name="connsiteX14" fmla="*/ 2562590 w 2581673"/>
              <a:gd name="connsiteY14" fmla="*/ 35072 h 3420248"/>
              <a:gd name="connsiteX15" fmla="*/ 2562590 w 2581673"/>
              <a:gd name="connsiteY15" fmla="*/ 303633 h 3420248"/>
              <a:gd name="connsiteX16" fmla="*/ 2562590 w 2581673"/>
              <a:gd name="connsiteY16" fmla="*/ 346349 h 3420248"/>
              <a:gd name="connsiteX17" fmla="*/ 2569615 w 2581673"/>
              <a:gd name="connsiteY17" fmla="*/ 370207 h 3420248"/>
              <a:gd name="connsiteX18" fmla="*/ 2577664 w 2581673"/>
              <a:gd name="connsiteY18" fmla="*/ 394600 h 3420248"/>
              <a:gd name="connsiteX19" fmla="*/ 2581135 w 2581673"/>
              <a:gd name="connsiteY19" fmla="*/ 418106 h 3420248"/>
              <a:gd name="connsiteX20" fmla="*/ 2581673 w 2581673"/>
              <a:gd name="connsiteY20" fmla="*/ 436202 h 3420248"/>
              <a:gd name="connsiteX21" fmla="*/ 2576921 w 2581673"/>
              <a:gd name="connsiteY21" fmla="*/ 455160 h 3420248"/>
              <a:gd name="connsiteX22" fmla="*/ 2578897 w 2581673"/>
              <a:gd name="connsiteY22" fmla="*/ 467958 h 3420248"/>
              <a:gd name="connsiteX23" fmla="*/ 2573807 w 2581673"/>
              <a:gd name="connsiteY23" fmla="*/ 491792 h 3420248"/>
              <a:gd name="connsiteX24" fmla="*/ 2569118 w 2581673"/>
              <a:gd name="connsiteY24" fmla="*/ 526659 h 3420248"/>
              <a:gd name="connsiteX25" fmla="*/ 2564119 w 2581673"/>
              <a:gd name="connsiteY25" fmla="*/ 550660 h 3420248"/>
              <a:gd name="connsiteX26" fmla="*/ 2562589 w 2581673"/>
              <a:gd name="connsiteY26" fmla="*/ 555288 h 3420248"/>
              <a:gd name="connsiteX27" fmla="*/ 2562589 w 2581673"/>
              <a:gd name="connsiteY27" fmla="*/ 712341 h 3420248"/>
              <a:gd name="connsiteX28" fmla="*/ 2564300 w 2581673"/>
              <a:gd name="connsiteY28" fmla="*/ 723926 h 3420248"/>
              <a:gd name="connsiteX29" fmla="*/ 2562589 w 2581673"/>
              <a:gd name="connsiteY29" fmla="*/ 763012 h 3420248"/>
              <a:gd name="connsiteX30" fmla="*/ 2564920 w 2581673"/>
              <a:gd name="connsiteY30" fmla="*/ 768689 h 3420248"/>
              <a:gd name="connsiteX31" fmla="*/ 2562589 w 2581673"/>
              <a:gd name="connsiteY31" fmla="*/ 806901 h 3420248"/>
              <a:gd name="connsiteX32" fmla="*/ 2564568 w 2581673"/>
              <a:gd name="connsiteY32" fmla="*/ 848769 h 3420248"/>
              <a:gd name="connsiteX33" fmla="*/ 2569887 w 2581673"/>
              <a:gd name="connsiteY33" fmla="*/ 851895 h 3420248"/>
              <a:gd name="connsiteX34" fmla="*/ 2570355 w 2581673"/>
              <a:gd name="connsiteY34" fmla="*/ 861077 h 3420248"/>
              <a:gd name="connsiteX35" fmla="*/ 2570253 w 2581673"/>
              <a:gd name="connsiteY35" fmla="*/ 875533 h 3420248"/>
              <a:gd name="connsiteX36" fmla="*/ 2564670 w 2581673"/>
              <a:gd name="connsiteY36" fmla="*/ 907912 h 3420248"/>
              <a:gd name="connsiteX37" fmla="*/ 2567405 w 2581673"/>
              <a:gd name="connsiteY37" fmla="*/ 3420248 h 3420248"/>
              <a:gd name="connsiteX38" fmla="*/ 49318 w 2581673"/>
              <a:gd name="connsiteY38" fmla="*/ 3420248 h 3420248"/>
              <a:gd name="connsiteX39" fmla="*/ 22172 w 2581673"/>
              <a:gd name="connsiteY39" fmla="*/ 3393100 h 3420248"/>
              <a:gd name="connsiteX40" fmla="*/ 22132 w 2581673"/>
              <a:gd name="connsiteY40" fmla="*/ 3385186 h 3420248"/>
              <a:gd name="connsiteX41" fmla="*/ 18545 w 2581673"/>
              <a:gd name="connsiteY41" fmla="*/ 3385176 h 3420248"/>
              <a:gd name="connsiteX42" fmla="*/ 18545 w 2581673"/>
              <a:gd name="connsiteY42" fmla="*/ 3073899 h 3420248"/>
              <a:gd name="connsiteX43" fmla="*/ 3471 w 2581673"/>
              <a:gd name="connsiteY43" fmla="*/ 3025648 h 3420248"/>
              <a:gd name="connsiteX44" fmla="*/ 0 w 2581673"/>
              <a:gd name="connsiteY44"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6567 w 2581673"/>
              <a:gd name="connsiteY6" fmla="*/ 2571479 h 3420248"/>
              <a:gd name="connsiteX7" fmla="*/ 11248 w 2581673"/>
              <a:gd name="connsiteY7" fmla="*/ 2568353 h 3420248"/>
              <a:gd name="connsiteX8" fmla="*/ 16465 w 2581673"/>
              <a:gd name="connsiteY8" fmla="*/ 2512336 h 3420248"/>
              <a:gd name="connsiteX9" fmla="*/ 13730 w 2581673"/>
              <a:gd name="connsiteY9" fmla="*/ 0 h 3420248"/>
              <a:gd name="connsiteX10" fmla="*/ 2531817 w 2581673"/>
              <a:gd name="connsiteY10" fmla="*/ 0 h 3420248"/>
              <a:gd name="connsiteX11" fmla="*/ 2558963 w 2581673"/>
              <a:gd name="connsiteY11" fmla="*/ 27148 h 3420248"/>
              <a:gd name="connsiteX12" fmla="*/ 2559004 w 2581673"/>
              <a:gd name="connsiteY12" fmla="*/ 35062 h 3420248"/>
              <a:gd name="connsiteX13" fmla="*/ 2562590 w 2581673"/>
              <a:gd name="connsiteY13" fmla="*/ 35072 h 3420248"/>
              <a:gd name="connsiteX14" fmla="*/ 2562590 w 2581673"/>
              <a:gd name="connsiteY14" fmla="*/ 303633 h 3420248"/>
              <a:gd name="connsiteX15" fmla="*/ 2562590 w 2581673"/>
              <a:gd name="connsiteY15" fmla="*/ 346349 h 3420248"/>
              <a:gd name="connsiteX16" fmla="*/ 2569615 w 2581673"/>
              <a:gd name="connsiteY16" fmla="*/ 370207 h 3420248"/>
              <a:gd name="connsiteX17" fmla="*/ 2577664 w 2581673"/>
              <a:gd name="connsiteY17" fmla="*/ 394600 h 3420248"/>
              <a:gd name="connsiteX18" fmla="*/ 2581135 w 2581673"/>
              <a:gd name="connsiteY18" fmla="*/ 418106 h 3420248"/>
              <a:gd name="connsiteX19" fmla="*/ 2581673 w 2581673"/>
              <a:gd name="connsiteY19" fmla="*/ 436202 h 3420248"/>
              <a:gd name="connsiteX20" fmla="*/ 2576921 w 2581673"/>
              <a:gd name="connsiteY20" fmla="*/ 455160 h 3420248"/>
              <a:gd name="connsiteX21" fmla="*/ 2578897 w 2581673"/>
              <a:gd name="connsiteY21" fmla="*/ 467958 h 3420248"/>
              <a:gd name="connsiteX22" fmla="*/ 2573807 w 2581673"/>
              <a:gd name="connsiteY22" fmla="*/ 491792 h 3420248"/>
              <a:gd name="connsiteX23" fmla="*/ 2569118 w 2581673"/>
              <a:gd name="connsiteY23" fmla="*/ 526659 h 3420248"/>
              <a:gd name="connsiteX24" fmla="*/ 2564119 w 2581673"/>
              <a:gd name="connsiteY24" fmla="*/ 550660 h 3420248"/>
              <a:gd name="connsiteX25" fmla="*/ 2562589 w 2581673"/>
              <a:gd name="connsiteY25" fmla="*/ 555288 h 3420248"/>
              <a:gd name="connsiteX26" fmla="*/ 2562589 w 2581673"/>
              <a:gd name="connsiteY26" fmla="*/ 712341 h 3420248"/>
              <a:gd name="connsiteX27" fmla="*/ 2564300 w 2581673"/>
              <a:gd name="connsiteY27" fmla="*/ 723926 h 3420248"/>
              <a:gd name="connsiteX28" fmla="*/ 2562589 w 2581673"/>
              <a:gd name="connsiteY28" fmla="*/ 763012 h 3420248"/>
              <a:gd name="connsiteX29" fmla="*/ 2564920 w 2581673"/>
              <a:gd name="connsiteY29" fmla="*/ 768689 h 3420248"/>
              <a:gd name="connsiteX30" fmla="*/ 2562589 w 2581673"/>
              <a:gd name="connsiteY30" fmla="*/ 806901 h 3420248"/>
              <a:gd name="connsiteX31" fmla="*/ 2564568 w 2581673"/>
              <a:gd name="connsiteY31" fmla="*/ 848769 h 3420248"/>
              <a:gd name="connsiteX32" fmla="*/ 2569887 w 2581673"/>
              <a:gd name="connsiteY32" fmla="*/ 851895 h 3420248"/>
              <a:gd name="connsiteX33" fmla="*/ 2570355 w 2581673"/>
              <a:gd name="connsiteY33" fmla="*/ 861077 h 3420248"/>
              <a:gd name="connsiteX34" fmla="*/ 2570253 w 2581673"/>
              <a:gd name="connsiteY34" fmla="*/ 875533 h 3420248"/>
              <a:gd name="connsiteX35" fmla="*/ 2564670 w 2581673"/>
              <a:gd name="connsiteY35" fmla="*/ 907912 h 3420248"/>
              <a:gd name="connsiteX36" fmla="*/ 2567405 w 2581673"/>
              <a:gd name="connsiteY36" fmla="*/ 3420248 h 3420248"/>
              <a:gd name="connsiteX37" fmla="*/ 49318 w 2581673"/>
              <a:gd name="connsiteY37" fmla="*/ 3420248 h 3420248"/>
              <a:gd name="connsiteX38" fmla="*/ 22172 w 2581673"/>
              <a:gd name="connsiteY38" fmla="*/ 3393100 h 3420248"/>
              <a:gd name="connsiteX39" fmla="*/ 22132 w 2581673"/>
              <a:gd name="connsiteY39" fmla="*/ 3385186 h 3420248"/>
              <a:gd name="connsiteX40" fmla="*/ 18545 w 2581673"/>
              <a:gd name="connsiteY40" fmla="*/ 3385176 h 3420248"/>
              <a:gd name="connsiteX41" fmla="*/ 18545 w 2581673"/>
              <a:gd name="connsiteY41" fmla="*/ 3073899 h 3420248"/>
              <a:gd name="connsiteX42" fmla="*/ 3471 w 2581673"/>
              <a:gd name="connsiteY42" fmla="*/ 3025648 h 3420248"/>
              <a:gd name="connsiteX43" fmla="*/ 0 w 2581673"/>
              <a:gd name="connsiteY43" fmla="*/ 3002142 h 3420248"/>
              <a:gd name="connsiteX0" fmla="*/ 0 w 2581673"/>
              <a:gd name="connsiteY0" fmla="*/ 3002142 h 3420248"/>
              <a:gd name="connsiteX1" fmla="*/ 4214 w 2581673"/>
              <a:gd name="connsiteY1" fmla="*/ 2965088 h 3420248"/>
              <a:gd name="connsiteX2" fmla="*/ 2238 w 2581673"/>
              <a:gd name="connsiteY2" fmla="*/ 2952290 h 3420248"/>
              <a:gd name="connsiteX3" fmla="*/ 12017 w 2581673"/>
              <a:gd name="connsiteY3" fmla="*/ 2893589 h 3420248"/>
              <a:gd name="connsiteX4" fmla="*/ 17016 w 2581673"/>
              <a:gd name="connsiteY4" fmla="*/ 2869588 h 3420248"/>
              <a:gd name="connsiteX5" fmla="*/ 18546 w 2581673"/>
              <a:gd name="connsiteY5" fmla="*/ 2864960 h 3420248"/>
              <a:gd name="connsiteX6" fmla="*/ 16567 w 2581673"/>
              <a:gd name="connsiteY6" fmla="*/ 2571479 h 3420248"/>
              <a:gd name="connsiteX7" fmla="*/ 16465 w 2581673"/>
              <a:gd name="connsiteY7" fmla="*/ 2512336 h 3420248"/>
              <a:gd name="connsiteX8" fmla="*/ 13730 w 2581673"/>
              <a:gd name="connsiteY8" fmla="*/ 0 h 3420248"/>
              <a:gd name="connsiteX9" fmla="*/ 2531817 w 2581673"/>
              <a:gd name="connsiteY9" fmla="*/ 0 h 3420248"/>
              <a:gd name="connsiteX10" fmla="*/ 2558963 w 2581673"/>
              <a:gd name="connsiteY10" fmla="*/ 27148 h 3420248"/>
              <a:gd name="connsiteX11" fmla="*/ 2559004 w 2581673"/>
              <a:gd name="connsiteY11" fmla="*/ 35062 h 3420248"/>
              <a:gd name="connsiteX12" fmla="*/ 2562590 w 2581673"/>
              <a:gd name="connsiteY12" fmla="*/ 35072 h 3420248"/>
              <a:gd name="connsiteX13" fmla="*/ 2562590 w 2581673"/>
              <a:gd name="connsiteY13" fmla="*/ 303633 h 3420248"/>
              <a:gd name="connsiteX14" fmla="*/ 2562590 w 2581673"/>
              <a:gd name="connsiteY14" fmla="*/ 346349 h 3420248"/>
              <a:gd name="connsiteX15" fmla="*/ 2569615 w 2581673"/>
              <a:gd name="connsiteY15" fmla="*/ 370207 h 3420248"/>
              <a:gd name="connsiteX16" fmla="*/ 2577664 w 2581673"/>
              <a:gd name="connsiteY16" fmla="*/ 394600 h 3420248"/>
              <a:gd name="connsiteX17" fmla="*/ 2581135 w 2581673"/>
              <a:gd name="connsiteY17" fmla="*/ 418106 h 3420248"/>
              <a:gd name="connsiteX18" fmla="*/ 2581673 w 2581673"/>
              <a:gd name="connsiteY18" fmla="*/ 436202 h 3420248"/>
              <a:gd name="connsiteX19" fmla="*/ 2576921 w 2581673"/>
              <a:gd name="connsiteY19" fmla="*/ 455160 h 3420248"/>
              <a:gd name="connsiteX20" fmla="*/ 2578897 w 2581673"/>
              <a:gd name="connsiteY20" fmla="*/ 467958 h 3420248"/>
              <a:gd name="connsiteX21" fmla="*/ 2573807 w 2581673"/>
              <a:gd name="connsiteY21" fmla="*/ 491792 h 3420248"/>
              <a:gd name="connsiteX22" fmla="*/ 2569118 w 2581673"/>
              <a:gd name="connsiteY22" fmla="*/ 526659 h 3420248"/>
              <a:gd name="connsiteX23" fmla="*/ 2564119 w 2581673"/>
              <a:gd name="connsiteY23" fmla="*/ 550660 h 3420248"/>
              <a:gd name="connsiteX24" fmla="*/ 2562589 w 2581673"/>
              <a:gd name="connsiteY24" fmla="*/ 555288 h 3420248"/>
              <a:gd name="connsiteX25" fmla="*/ 2562589 w 2581673"/>
              <a:gd name="connsiteY25" fmla="*/ 712341 h 3420248"/>
              <a:gd name="connsiteX26" fmla="*/ 2564300 w 2581673"/>
              <a:gd name="connsiteY26" fmla="*/ 723926 h 3420248"/>
              <a:gd name="connsiteX27" fmla="*/ 2562589 w 2581673"/>
              <a:gd name="connsiteY27" fmla="*/ 763012 h 3420248"/>
              <a:gd name="connsiteX28" fmla="*/ 2564920 w 2581673"/>
              <a:gd name="connsiteY28" fmla="*/ 768689 h 3420248"/>
              <a:gd name="connsiteX29" fmla="*/ 2562589 w 2581673"/>
              <a:gd name="connsiteY29" fmla="*/ 806901 h 3420248"/>
              <a:gd name="connsiteX30" fmla="*/ 2564568 w 2581673"/>
              <a:gd name="connsiteY30" fmla="*/ 848769 h 3420248"/>
              <a:gd name="connsiteX31" fmla="*/ 2569887 w 2581673"/>
              <a:gd name="connsiteY31" fmla="*/ 851895 h 3420248"/>
              <a:gd name="connsiteX32" fmla="*/ 2570355 w 2581673"/>
              <a:gd name="connsiteY32" fmla="*/ 861077 h 3420248"/>
              <a:gd name="connsiteX33" fmla="*/ 2570253 w 2581673"/>
              <a:gd name="connsiteY33" fmla="*/ 875533 h 3420248"/>
              <a:gd name="connsiteX34" fmla="*/ 2564670 w 2581673"/>
              <a:gd name="connsiteY34" fmla="*/ 907912 h 3420248"/>
              <a:gd name="connsiteX35" fmla="*/ 2567405 w 2581673"/>
              <a:gd name="connsiteY35" fmla="*/ 3420248 h 3420248"/>
              <a:gd name="connsiteX36" fmla="*/ 49318 w 2581673"/>
              <a:gd name="connsiteY36" fmla="*/ 3420248 h 3420248"/>
              <a:gd name="connsiteX37" fmla="*/ 22172 w 2581673"/>
              <a:gd name="connsiteY37" fmla="*/ 3393100 h 3420248"/>
              <a:gd name="connsiteX38" fmla="*/ 22132 w 2581673"/>
              <a:gd name="connsiteY38" fmla="*/ 3385186 h 3420248"/>
              <a:gd name="connsiteX39" fmla="*/ 18545 w 2581673"/>
              <a:gd name="connsiteY39" fmla="*/ 3385176 h 3420248"/>
              <a:gd name="connsiteX40" fmla="*/ 18545 w 2581673"/>
              <a:gd name="connsiteY40" fmla="*/ 3073899 h 3420248"/>
              <a:gd name="connsiteX41" fmla="*/ 3471 w 2581673"/>
              <a:gd name="connsiteY41" fmla="*/ 3025648 h 3420248"/>
              <a:gd name="connsiteX42" fmla="*/ 0 w 2581673"/>
              <a:gd name="connsiteY42" fmla="*/ 3002142 h 3420248"/>
              <a:gd name="connsiteX0" fmla="*/ 1295 w 2579497"/>
              <a:gd name="connsiteY0" fmla="*/ 3025648 h 3420248"/>
              <a:gd name="connsiteX1" fmla="*/ 2038 w 2579497"/>
              <a:gd name="connsiteY1" fmla="*/ 2965088 h 3420248"/>
              <a:gd name="connsiteX2" fmla="*/ 62 w 2579497"/>
              <a:gd name="connsiteY2" fmla="*/ 2952290 h 3420248"/>
              <a:gd name="connsiteX3" fmla="*/ 9841 w 2579497"/>
              <a:gd name="connsiteY3" fmla="*/ 2893589 h 3420248"/>
              <a:gd name="connsiteX4" fmla="*/ 14840 w 2579497"/>
              <a:gd name="connsiteY4" fmla="*/ 2869588 h 3420248"/>
              <a:gd name="connsiteX5" fmla="*/ 16370 w 2579497"/>
              <a:gd name="connsiteY5" fmla="*/ 2864960 h 3420248"/>
              <a:gd name="connsiteX6" fmla="*/ 14391 w 2579497"/>
              <a:gd name="connsiteY6" fmla="*/ 2571479 h 3420248"/>
              <a:gd name="connsiteX7" fmla="*/ 14289 w 2579497"/>
              <a:gd name="connsiteY7" fmla="*/ 2512336 h 3420248"/>
              <a:gd name="connsiteX8" fmla="*/ 11554 w 2579497"/>
              <a:gd name="connsiteY8" fmla="*/ 0 h 3420248"/>
              <a:gd name="connsiteX9" fmla="*/ 2529641 w 2579497"/>
              <a:gd name="connsiteY9" fmla="*/ 0 h 3420248"/>
              <a:gd name="connsiteX10" fmla="*/ 2556787 w 2579497"/>
              <a:gd name="connsiteY10" fmla="*/ 27148 h 3420248"/>
              <a:gd name="connsiteX11" fmla="*/ 2556828 w 2579497"/>
              <a:gd name="connsiteY11" fmla="*/ 35062 h 3420248"/>
              <a:gd name="connsiteX12" fmla="*/ 2560414 w 2579497"/>
              <a:gd name="connsiteY12" fmla="*/ 35072 h 3420248"/>
              <a:gd name="connsiteX13" fmla="*/ 2560414 w 2579497"/>
              <a:gd name="connsiteY13" fmla="*/ 303633 h 3420248"/>
              <a:gd name="connsiteX14" fmla="*/ 2560414 w 2579497"/>
              <a:gd name="connsiteY14" fmla="*/ 346349 h 3420248"/>
              <a:gd name="connsiteX15" fmla="*/ 2567439 w 2579497"/>
              <a:gd name="connsiteY15" fmla="*/ 370207 h 3420248"/>
              <a:gd name="connsiteX16" fmla="*/ 2575488 w 2579497"/>
              <a:gd name="connsiteY16" fmla="*/ 394600 h 3420248"/>
              <a:gd name="connsiteX17" fmla="*/ 2578959 w 2579497"/>
              <a:gd name="connsiteY17" fmla="*/ 418106 h 3420248"/>
              <a:gd name="connsiteX18" fmla="*/ 2579497 w 2579497"/>
              <a:gd name="connsiteY18" fmla="*/ 436202 h 3420248"/>
              <a:gd name="connsiteX19" fmla="*/ 2574745 w 2579497"/>
              <a:gd name="connsiteY19" fmla="*/ 455160 h 3420248"/>
              <a:gd name="connsiteX20" fmla="*/ 2576721 w 2579497"/>
              <a:gd name="connsiteY20" fmla="*/ 467958 h 3420248"/>
              <a:gd name="connsiteX21" fmla="*/ 2571631 w 2579497"/>
              <a:gd name="connsiteY21" fmla="*/ 491792 h 3420248"/>
              <a:gd name="connsiteX22" fmla="*/ 2566942 w 2579497"/>
              <a:gd name="connsiteY22" fmla="*/ 526659 h 3420248"/>
              <a:gd name="connsiteX23" fmla="*/ 2561943 w 2579497"/>
              <a:gd name="connsiteY23" fmla="*/ 550660 h 3420248"/>
              <a:gd name="connsiteX24" fmla="*/ 2560413 w 2579497"/>
              <a:gd name="connsiteY24" fmla="*/ 555288 h 3420248"/>
              <a:gd name="connsiteX25" fmla="*/ 2560413 w 2579497"/>
              <a:gd name="connsiteY25" fmla="*/ 712341 h 3420248"/>
              <a:gd name="connsiteX26" fmla="*/ 2562124 w 2579497"/>
              <a:gd name="connsiteY26" fmla="*/ 723926 h 3420248"/>
              <a:gd name="connsiteX27" fmla="*/ 2560413 w 2579497"/>
              <a:gd name="connsiteY27" fmla="*/ 763012 h 3420248"/>
              <a:gd name="connsiteX28" fmla="*/ 2562744 w 2579497"/>
              <a:gd name="connsiteY28" fmla="*/ 768689 h 3420248"/>
              <a:gd name="connsiteX29" fmla="*/ 2560413 w 2579497"/>
              <a:gd name="connsiteY29" fmla="*/ 806901 h 3420248"/>
              <a:gd name="connsiteX30" fmla="*/ 2562392 w 2579497"/>
              <a:gd name="connsiteY30" fmla="*/ 848769 h 3420248"/>
              <a:gd name="connsiteX31" fmla="*/ 2567711 w 2579497"/>
              <a:gd name="connsiteY31" fmla="*/ 851895 h 3420248"/>
              <a:gd name="connsiteX32" fmla="*/ 2568179 w 2579497"/>
              <a:gd name="connsiteY32" fmla="*/ 861077 h 3420248"/>
              <a:gd name="connsiteX33" fmla="*/ 2568077 w 2579497"/>
              <a:gd name="connsiteY33" fmla="*/ 875533 h 3420248"/>
              <a:gd name="connsiteX34" fmla="*/ 2562494 w 2579497"/>
              <a:gd name="connsiteY34" fmla="*/ 907912 h 3420248"/>
              <a:gd name="connsiteX35" fmla="*/ 2565229 w 2579497"/>
              <a:gd name="connsiteY35" fmla="*/ 3420248 h 3420248"/>
              <a:gd name="connsiteX36" fmla="*/ 47142 w 2579497"/>
              <a:gd name="connsiteY36" fmla="*/ 3420248 h 3420248"/>
              <a:gd name="connsiteX37" fmla="*/ 19996 w 2579497"/>
              <a:gd name="connsiteY37" fmla="*/ 3393100 h 3420248"/>
              <a:gd name="connsiteX38" fmla="*/ 19956 w 2579497"/>
              <a:gd name="connsiteY38" fmla="*/ 3385186 h 3420248"/>
              <a:gd name="connsiteX39" fmla="*/ 16369 w 2579497"/>
              <a:gd name="connsiteY39" fmla="*/ 3385176 h 3420248"/>
              <a:gd name="connsiteX40" fmla="*/ 16369 w 2579497"/>
              <a:gd name="connsiteY40" fmla="*/ 3073899 h 3420248"/>
              <a:gd name="connsiteX41" fmla="*/ 1295 w 2579497"/>
              <a:gd name="connsiteY41" fmla="*/ 3025648 h 3420248"/>
              <a:gd name="connsiteX0" fmla="*/ 0 w 2578202"/>
              <a:gd name="connsiteY0" fmla="*/ 3025648 h 3420248"/>
              <a:gd name="connsiteX1" fmla="*/ 743 w 2578202"/>
              <a:gd name="connsiteY1" fmla="*/ 2965088 h 3420248"/>
              <a:gd name="connsiteX2" fmla="*/ 14293 w 2578202"/>
              <a:gd name="connsiteY2" fmla="*/ 2952290 h 3420248"/>
              <a:gd name="connsiteX3" fmla="*/ 8546 w 2578202"/>
              <a:gd name="connsiteY3" fmla="*/ 2893589 h 3420248"/>
              <a:gd name="connsiteX4" fmla="*/ 13545 w 2578202"/>
              <a:gd name="connsiteY4" fmla="*/ 2869588 h 3420248"/>
              <a:gd name="connsiteX5" fmla="*/ 15075 w 2578202"/>
              <a:gd name="connsiteY5" fmla="*/ 2864960 h 3420248"/>
              <a:gd name="connsiteX6" fmla="*/ 13096 w 2578202"/>
              <a:gd name="connsiteY6" fmla="*/ 2571479 h 3420248"/>
              <a:gd name="connsiteX7" fmla="*/ 12994 w 2578202"/>
              <a:gd name="connsiteY7" fmla="*/ 2512336 h 3420248"/>
              <a:gd name="connsiteX8" fmla="*/ 10259 w 2578202"/>
              <a:gd name="connsiteY8" fmla="*/ 0 h 3420248"/>
              <a:gd name="connsiteX9" fmla="*/ 2528346 w 2578202"/>
              <a:gd name="connsiteY9" fmla="*/ 0 h 3420248"/>
              <a:gd name="connsiteX10" fmla="*/ 2555492 w 2578202"/>
              <a:gd name="connsiteY10" fmla="*/ 27148 h 3420248"/>
              <a:gd name="connsiteX11" fmla="*/ 2555533 w 2578202"/>
              <a:gd name="connsiteY11" fmla="*/ 35062 h 3420248"/>
              <a:gd name="connsiteX12" fmla="*/ 2559119 w 2578202"/>
              <a:gd name="connsiteY12" fmla="*/ 35072 h 3420248"/>
              <a:gd name="connsiteX13" fmla="*/ 2559119 w 2578202"/>
              <a:gd name="connsiteY13" fmla="*/ 303633 h 3420248"/>
              <a:gd name="connsiteX14" fmla="*/ 2559119 w 2578202"/>
              <a:gd name="connsiteY14" fmla="*/ 346349 h 3420248"/>
              <a:gd name="connsiteX15" fmla="*/ 2566144 w 2578202"/>
              <a:gd name="connsiteY15" fmla="*/ 370207 h 3420248"/>
              <a:gd name="connsiteX16" fmla="*/ 2574193 w 2578202"/>
              <a:gd name="connsiteY16" fmla="*/ 394600 h 3420248"/>
              <a:gd name="connsiteX17" fmla="*/ 2577664 w 2578202"/>
              <a:gd name="connsiteY17" fmla="*/ 418106 h 3420248"/>
              <a:gd name="connsiteX18" fmla="*/ 2578202 w 2578202"/>
              <a:gd name="connsiteY18" fmla="*/ 436202 h 3420248"/>
              <a:gd name="connsiteX19" fmla="*/ 2573450 w 2578202"/>
              <a:gd name="connsiteY19" fmla="*/ 455160 h 3420248"/>
              <a:gd name="connsiteX20" fmla="*/ 2575426 w 2578202"/>
              <a:gd name="connsiteY20" fmla="*/ 467958 h 3420248"/>
              <a:gd name="connsiteX21" fmla="*/ 2570336 w 2578202"/>
              <a:gd name="connsiteY21" fmla="*/ 491792 h 3420248"/>
              <a:gd name="connsiteX22" fmla="*/ 2565647 w 2578202"/>
              <a:gd name="connsiteY22" fmla="*/ 526659 h 3420248"/>
              <a:gd name="connsiteX23" fmla="*/ 2560648 w 2578202"/>
              <a:gd name="connsiteY23" fmla="*/ 550660 h 3420248"/>
              <a:gd name="connsiteX24" fmla="*/ 2559118 w 2578202"/>
              <a:gd name="connsiteY24" fmla="*/ 555288 h 3420248"/>
              <a:gd name="connsiteX25" fmla="*/ 2559118 w 2578202"/>
              <a:gd name="connsiteY25" fmla="*/ 712341 h 3420248"/>
              <a:gd name="connsiteX26" fmla="*/ 2560829 w 2578202"/>
              <a:gd name="connsiteY26" fmla="*/ 723926 h 3420248"/>
              <a:gd name="connsiteX27" fmla="*/ 2559118 w 2578202"/>
              <a:gd name="connsiteY27" fmla="*/ 763012 h 3420248"/>
              <a:gd name="connsiteX28" fmla="*/ 2561449 w 2578202"/>
              <a:gd name="connsiteY28" fmla="*/ 768689 h 3420248"/>
              <a:gd name="connsiteX29" fmla="*/ 2559118 w 2578202"/>
              <a:gd name="connsiteY29" fmla="*/ 806901 h 3420248"/>
              <a:gd name="connsiteX30" fmla="*/ 2561097 w 2578202"/>
              <a:gd name="connsiteY30" fmla="*/ 848769 h 3420248"/>
              <a:gd name="connsiteX31" fmla="*/ 2566416 w 2578202"/>
              <a:gd name="connsiteY31" fmla="*/ 851895 h 3420248"/>
              <a:gd name="connsiteX32" fmla="*/ 2566884 w 2578202"/>
              <a:gd name="connsiteY32" fmla="*/ 861077 h 3420248"/>
              <a:gd name="connsiteX33" fmla="*/ 2566782 w 2578202"/>
              <a:gd name="connsiteY33" fmla="*/ 875533 h 3420248"/>
              <a:gd name="connsiteX34" fmla="*/ 2561199 w 2578202"/>
              <a:gd name="connsiteY34" fmla="*/ 907912 h 3420248"/>
              <a:gd name="connsiteX35" fmla="*/ 2563934 w 2578202"/>
              <a:gd name="connsiteY35" fmla="*/ 3420248 h 3420248"/>
              <a:gd name="connsiteX36" fmla="*/ 45847 w 2578202"/>
              <a:gd name="connsiteY36" fmla="*/ 3420248 h 3420248"/>
              <a:gd name="connsiteX37" fmla="*/ 18701 w 2578202"/>
              <a:gd name="connsiteY37" fmla="*/ 3393100 h 3420248"/>
              <a:gd name="connsiteX38" fmla="*/ 18661 w 2578202"/>
              <a:gd name="connsiteY38" fmla="*/ 3385186 h 3420248"/>
              <a:gd name="connsiteX39" fmla="*/ 15074 w 2578202"/>
              <a:gd name="connsiteY39" fmla="*/ 3385176 h 3420248"/>
              <a:gd name="connsiteX40" fmla="*/ 15074 w 2578202"/>
              <a:gd name="connsiteY40" fmla="*/ 3073899 h 3420248"/>
              <a:gd name="connsiteX41" fmla="*/ 0 w 2578202"/>
              <a:gd name="connsiteY41" fmla="*/ 3025648 h 3420248"/>
              <a:gd name="connsiteX0" fmla="*/ 0 w 2578202"/>
              <a:gd name="connsiteY0" fmla="*/ 3025648 h 3420248"/>
              <a:gd name="connsiteX1" fmla="*/ 16268 w 2578202"/>
              <a:gd name="connsiteY1" fmla="*/ 2971298 h 3420248"/>
              <a:gd name="connsiteX2" fmla="*/ 14293 w 2578202"/>
              <a:gd name="connsiteY2" fmla="*/ 2952290 h 3420248"/>
              <a:gd name="connsiteX3" fmla="*/ 8546 w 2578202"/>
              <a:gd name="connsiteY3" fmla="*/ 2893589 h 3420248"/>
              <a:gd name="connsiteX4" fmla="*/ 13545 w 2578202"/>
              <a:gd name="connsiteY4" fmla="*/ 2869588 h 3420248"/>
              <a:gd name="connsiteX5" fmla="*/ 15075 w 2578202"/>
              <a:gd name="connsiteY5" fmla="*/ 2864960 h 3420248"/>
              <a:gd name="connsiteX6" fmla="*/ 13096 w 2578202"/>
              <a:gd name="connsiteY6" fmla="*/ 2571479 h 3420248"/>
              <a:gd name="connsiteX7" fmla="*/ 12994 w 2578202"/>
              <a:gd name="connsiteY7" fmla="*/ 2512336 h 3420248"/>
              <a:gd name="connsiteX8" fmla="*/ 10259 w 2578202"/>
              <a:gd name="connsiteY8" fmla="*/ 0 h 3420248"/>
              <a:gd name="connsiteX9" fmla="*/ 2528346 w 2578202"/>
              <a:gd name="connsiteY9" fmla="*/ 0 h 3420248"/>
              <a:gd name="connsiteX10" fmla="*/ 2555492 w 2578202"/>
              <a:gd name="connsiteY10" fmla="*/ 27148 h 3420248"/>
              <a:gd name="connsiteX11" fmla="*/ 2555533 w 2578202"/>
              <a:gd name="connsiteY11" fmla="*/ 35062 h 3420248"/>
              <a:gd name="connsiteX12" fmla="*/ 2559119 w 2578202"/>
              <a:gd name="connsiteY12" fmla="*/ 35072 h 3420248"/>
              <a:gd name="connsiteX13" fmla="*/ 2559119 w 2578202"/>
              <a:gd name="connsiteY13" fmla="*/ 303633 h 3420248"/>
              <a:gd name="connsiteX14" fmla="*/ 2559119 w 2578202"/>
              <a:gd name="connsiteY14" fmla="*/ 346349 h 3420248"/>
              <a:gd name="connsiteX15" fmla="*/ 2566144 w 2578202"/>
              <a:gd name="connsiteY15" fmla="*/ 370207 h 3420248"/>
              <a:gd name="connsiteX16" fmla="*/ 2574193 w 2578202"/>
              <a:gd name="connsiteY16" fmla="*/ 394600 h 3420248"/>
              <a:gd name="connsiteX17" fmla="*/ 2577664 w 2578202"/>
              <a:gd name="connsiteY17" fmla="*/ 418106 h 3420248"/>
              <a:gd name="connsiteX18" fmla="*/ 2578202 w 2578202"/>
              <a:gd name="connsiteY18" fmla="*/ 436202 h 3420248"/>
              <a:gd name="connsiteX19" fmla="*/ 2573450 w 2578202"/>
              <a:gd name="connsiteY19" fmla="*/ 455160 h 3420248"/>
              <a:gd name="connsiteX20" fmla="*/ 2575426 w 2578202"/>
              <a:gd name="connsiteY20" fmla="*/ 467958 h 3420248"/>
              <a:gd name="connsiteX21" fmla="*/ 2570336 w 2578202"/>
              <a:gd name="connsiteY21" fmla="*/ 491792 h 3420248"/>
              <a:gd name="connsiteX22" fmla="*/ 2565647 w 2578202"/>
              <a:gd name="connsiteY22" fmla="*/ 526659 h 3420248"/>
              <a:gd name="connsiteX23" fmla="*/ 2560648 w 2578202"/>
              <a:gd name="connsiteY23" fmla="*/ 550660 h 3420248"/>
              <a:gd name="connsiteX24" fmla="*/ 2559118 w 2578202"/>
              <a:gd name="connsiteY24" fmla="*/ 555288 h 3420248"/>
              <a:gd name="connsiteX25" fmla="*/ 2559118 w 2578202"/>
              <a:gd name="connsiteY25" fmla="*/ 712341 h 3420248"/>
              <a:gd name="connsiteX26" fmla="*/ 2560829 w 2578202"/>
              <a:gd name="connsiteY26" fmla="*/ 723926 h 3420248"/>
              <a:gd name="connsiteX27" fmla="*/ 2559118 w 2578202"/>
              <a:gd name="connsiteY27" fmla="*/ 763012 h 3420248"/>
              <a:gd name="connsiteX28" fmla="*/ 2561449 w 2578202"/>
              <a:gd name="connsiteY28" fmla="*/ 768689 h 3420248"/>
              <a:gd name="connsiteX29" fmla="*/ 2559118 w 2578202"/>
              <a:gd name="connsiteY29" fmla="*/ 806901 h 3420248"/>
              <a:gd name="connsiteX30" fmla="*/ 2561097 w 2578202"/>
              <a:gd name="connsiteY30" fmla="*/ 848769 h 3420248"/>
              <a:gd name="connsiteX31" fmla="*/ 2566416 w 2578202"/>
              <a:gd name="connsiteY31" fmla="*/ 851895 h 3420248"/>
              <a:gd name="connsiteX32" fmla="*/ 2566884 w 2578202"/>
              <a:gd name="connsiteY32" fmla="*/ 861077 h 3420248"/>
              <a:gd name="connsiteX33" fmla="*/ 2566782 w 2578202"/>
              <a:gd name="connsiteY33" fmla="*/ 875533 h 3420248"/>
              <a:gd name="connsiteX34" fmla="*/ 2561199 w 2578202"/>
              <a:gd name="connsiteY34" fmla="*/ 907912 h 3420248"/>
              <a:gd name="connsiteX35" fmla="*/ 2563934 w 2578202"/>
              <a:gd name="connsiteY35" fmla="*/ 3420248 h 3420248"/>
              <a:gd name="connsiteX36" fmla="*/ 45847 w 2578202"/>
              <a:gd name="connsiteY36" fmla="*/ 3420248 h 3420248"/>
              <a:gd name="connsiteX37" fmla="*/ 18701 w 2578202"/>
              <a:gd name="connsiteY37" fmla="*/ 3393100 h 3420248"/>
              <a:gd name="connsiteX38" fmla="*/ 18661 w 2578202"/>
              <a:gd name="connsiteY38" fmla="*/ 3385186 h 3420248"/>
              <a:gd name="connsiteX39" fmla="*/ 15074 w 2578202"/>
              <a:gd name="connsiteY39" fmla="*/ 3385176 h 3420248"/>
              <a:gd name="connsiteX40" fmla="*/ 15074 w 2578202"/>
              <a:gd name="connsiteY40" fmla="*/ 3073899 h 3420248"/>
              <a:gd name="connsiteX41" fmla="*/ 0 w 2578202"/>
              <a:gd name="connsiteY41"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2283 w 2569656"/>
              <a:gd name="connsiteY26" fmla="*/ 723926 h 3420248"/>
              <a:gd name="connsiteX27" fmla="*/ 2550572 w 2569656"/>
              <a:gd name="connsiteY27" fmla="*/ 763012 h 3420248"/>
              <a:gd name="connsiteX28" fmla="*/ 2552903 w 2569656"/>
              <a:gd name="connsiteY28" fmla="*/ 768689 h 3420248"/>
              <a:gd name="connsiteX29" fmla="*/ 2550572 w 2569656"/>
              <a:gd name="connsiteY29" fmla="*/ 806901 h 3420248"/>
              <a:gd name="connsiteX30" fmla="*/ 2552551 w 2569656"/>
              <a:gd name="connsiteY30" fmla="*/ 848769 h 3420248"/>
              <a:gd name="connsiteX31" fmla="*/ 2557870 w 2569656"/>
              <a:gd name="connsiteY31" fmla="*/ 851895 h 3420248"/>
              <a:gd name="connsiteX32" fmla="*/ 2558338 w 2569656"/>
              <a:gd name="connsiteY32" fmla="*/ 861077 h 3420248"/>
              <a:gd name="connsiteX33" fmla="*/ 2558236 w 2569656"/>
              <a:gd name="connsiteY33" fmla="*/ 875533 h 3420248"/>
              <a:gd name="connsiteX34" fmla="*/ 2552653 w 2569656"/>
              <a:gd name="connsiteY34" fmla="*/ 907912 h 3420248"/>
              <a:gd name="connsiteX35" fmla="*/ 2555388 w 2569656"/>
              <a:gd name="connsiteY35" fmla="*/ 3420248 h 3420248"/>
              <a:gd name="connsiteX36" fmla="*/ 37301 w 2569656"/>
              <a:gd name="connsiteY36" fmla="*/ 3420248 h 3420248"/>
              <a:gd name="connsiteX37" fmla="*/ 10155 w 2569656"/>
              <a:gd name="connsiteY37" fmla="*/ 3393100 h 3420248"/>
              <a:gd name="connsiteX38" fmla="*/ 10115 w 2569656"/>
              <a:gd name="connsiteY38" fmla="*/ 3385186 h 3420248"/>
              <a:gd name="connsiteX39" fmla="*/ 6528 w 2569656"/>
              <a:gd name="connsiteY39" fmla="*/ 3385176 h 3420248"/>
              <a:gd name="connsiteX40" fmla="*/ 6528 w 2569656"/>
              <a:gd name="connsiteY40" fmla="*/ 3073899 h 3420248"/>
              <a:gd name="connsiteX41" fmla="*/ 10083 w 2569656"/>
              <a:gd name="connsiteY41"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2283 w 2569656"/>
              <a:gd name="connsiteY26" fmla="*/ 723926 h 3420248"/>
              <a:gd name="connsiteX27" fmla="*/ 2550572 w 2569656"/>
              <a:gd name="connsiteY27" fmla="*/ 763012 h 3420248"/>
              <a:gd name="connsiteX28" fmla="*/ 2550572 w 2569656"/>
              <a:gd name="connsiteY28" fmla="*/ 806901 h 3420248"/>
              <a:gd name="connsiteX29" fmla="*/ 2552551 w 2569656"/>
              <a:gd name="connsiteY29" fmla="*/ 848769 h 3420248"/>
              <a:gd name="connsiteX30" fmla="*/ 2557870 w 2569656"/>
              <a:gd name="connsiteY30" fmla="*/ 851895 h 3420248"/>
              <a:gd name="connsiteX31" fmla="*/ 2558338 w 2569656"/>
              <a:gd name="connsiteY31" fmla="*/ 861077 h 3420248"/>
              <a:gd name="connsiteX32" fmla="*/ 2558236 w 2569656"/>
              <a:gd name="connsiteY32" fmla="*/ 875533 h 3420248"/>
              <a:gd name="connsiteX33" fmla="*/ 2552653 w 2569656"/>
              <a:gd name="connsiteY33" fmla="*/ 907912 h 3420248"/>
              <a:gd name="connsiteX34" fmla="*/ 2555388 w 2569656"/>
              <a:gd name="connsiteY34" fmla="*/ 3420248 h 3420248"/>
              <a:gd name="connsiteX35" fmla="*/ 37301 w 2569656"/>
              <a:gd name="connsiteY35" fmla="*/ 3420248 h 3420248"/>
              <a:gd name="connsiteX36" fmla="*/ 10155 w 2569656"/>
              <a:gd name="connsiteY36" fmla="*/ 3393100 h 3420248"/>
              <a:gd name="connsiteX37" fmla="*/ 10115 w 2569656"/>
              <a:gd name="connsiteY37" fmla="*/ 3385186 h 3420248"/>
              <a:gd name="connsiteX38" fmla="*/ 6528 w 2569656"/>
              <a:gd name="connsiteY38" fmla="*/ 3385176 h 3420248"/>
              <a:gd name="connsiteX39" fmla="*/ 6528 w 2569656"/>
              <a:gd name="connsiteY39" fmla="*/ 3073899 h 3420248"/>
              <a:gd name="connsiteX40" fmla="*/ 10083 w 2569656"/>
              <a:gd name="connsiteY40"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0572 w 2569656"/>
              <a:gd name="connsiteY26" fmla="*/ 763012 h 3420248"/>
              <a:gd name="connsiteX27" fmla="*/ 2550572 w 2569656"/>
              <a:gd name="connsiteY27" fmla="*/ 806901 h 3420248"/>
              <a:gd name="connsiteX28" fmla="*/ 2552551 w 2569656"/>
              <a:gd name="connsiteY28" fmla="*/ 848769 h 3420248"/>
              <a:gd name="connsiteX29" fmla="*/ 2557870 w 2569656"/>
              <a:gd name="connsiteY29" fmla="*/ 851895 h 3420248"/>
              <a:gd name="connsiteX30" fmla="*/ 2558338 w 2569656"/>
              <a:gd name="connsiteY30" fmla="*/ 861077 h 3420248"/>
              <a:gd name="connsiteX31" fmla="*/ 2558236 w 2569656"/>
              <a:gd name="connsiteY31" fmla="*/ 875533 h 3420248"/>
              <a:gd name="connsiteX32" fmla="*/ 2552653 w 2569656"/>
              <a:gd name="connsiteY32" fmla="*/ 907912 h 3420248"/>
              <a:gd name="connsiteX33" fmla="*/ 2555388 w 2569656"/>
              <a:gd name="connsiteY33" fmla="*/ 3420248 h 3420248"/>
              <a:gd name="connsiteX34" fmla="*/ 37301 w 2569656"/>
              <a:gd name="connsiteY34" fmla="*/ 3420248 h 3420248"/>
              <a:gd name="connsiteX35" fmla="*/ 10155 w 2569656"/>
              <a:gd name="connsiteY35" fmla="*/ 3393100 h 3420248"/>
              <a:gd name="connsiteX36" fmla="*/ 10115 w 2569656"/>
              <a:gd name="connsiteY36" fmla="*/ 3385186 h 3420248"/>
              <a:gd name="connsiteX37" fmla="*/ 6528 w 2569656"/>
              <a:gd name="connsiteY37" fmla="*/ 3385176 h 3420248"/>
              <a:gd name="connsiteX38" fmla="*/ 6528 w 2569656"/>
              <a:gd name="connsiteY38" fmla="*/ 3073899 h 3420248"/>
              <a:gd name="connsiteX39" fmla="*/ 10083 w 2569656"/>
              <a:gd name="connsiteY39"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0572 w 2569656"/>
              <a:gd name="connsiteY26" fmla="*/ 763012 h 3420248"/>
              <a:gd name="connsiteX27" fmla="*/ 2550572 w 2569656"/>
              <a:gd name="connsiteY27" fmla="*/ 806901 h 3420248"/>
              <a:gd name="connsiteX28" fmla="*/ 2552551 w 2569656"/>
              <a:gd name="connsiteY28" fmla="*/ 848769 h 3420248"/>
              <a:gd name="connsiteX29" fmla="*/ 2557870 w 2569656"/>
              <a:gd name="connsiteY29" fmla="*/ 851895 h 3420248"/>
              <a:gd name="connsiteX30" fmla="*/ 2558338 w 2569656"/>
              <a:gd name="connsiteY30" fmla="*/ 861077 h 3420248"/>
              <a:gd name="connsiteX31" fmla="*/ 2552653 w 2569656"/>
              <a:gd name="connsiteY31" fmla="*/ 907912 h 3420248"/>
              <a:gd name="connsiteX32" fmla="*/ 2555388 w 2569656"/>
              <a:gd name="connsiteY32" fmla="*/ 3420248 h 3420248"/>
              <a:gd name="connsiteX33" fmla="*/ 37301 w 2569656"/>
              <a:gd name="connsiteY33" fmla="*/ 3420248 h 3420248"/>
              <a:gd name="connsiteX34" fmla="*/ 10155 w 2569656"/>
              <a:gd name="connsiteY34" fmla="*/ 3393100 h 3420248"/>
              <a:gd name="connsiteX35" fmla="*/ 10115 w 2569656"/>
              <a:gd name="connsiteY35" fmla="*/ 3385186 h 3420248"/>
              <a:gd name="connsiteX36" fmla="*/ 6528 w 2569656"/>
              <a:gd name="connsiteY36" fmla="*/ 3385176 h 3420248"/>
              <a:gd name="connsiteX37" fmla="*/ 6528 w 2569656"/>
              <a:gd name="connsiteY37" fmla="*/ 3073899 h 3420248"/>
              <a:gd name="connsiteX38" fmla="*/ 10083 w 2569656"/>
              <a:gd name="connsiteY38"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0572 w 2569656"/>
              <a:gd name="connsiteY26" fmla="*/ 806901 h 3420248"/>
              <a:gd name="connsiteX27" fmla="*/ 2552551 w 2569656"/>
              <a:gd name="connsiteY27" fmla="*/ 848769 h 3420248"/>
              <a:gd name="connsiteX28" fmla="*/ 2557870 w 2569656"/>
              <a:gd name="connsiteY28" fmla="*/ 851895 h 3420248"/>
              <a:gd name="connsiteX29" fmla="*/ 2558338 w 2569656"/>
              <a:gd name="connsiteY29" fmla="*/ 861077 h 3420248"/>
              <a:gd name="connsiteX30" fmla="*/ 2552653 w 2569656"/>
              <a:gd name="connsiteY30" fmla="*/ 907912 h 3420248"/>
              <a:gd name="connsiteX31" fmla="*/ 2555388 w 2569656"/>
              <a:gd name="connsiteY31" fmla="*/ 3420248 h 3420248"/>
              <a:gd name="connsiteX32" fmla="*/ 37301 w 2569656"/>
              <a:gd name="connsiteY32" fmla="*/ 3420248 h 3420248"/>
              <a:gd name="connsiteX33" fmla="*/ 10155 w 2569656"/>
              <a:gd name="connsiteY33" fmla="*/ 3393100 h 3420248"/>
              <a:gd name="connsiteX34" fmla="*/ 10115 w 2569656"/>
              <a:gd name="connsiteY34" fmla="*/ 3385186 h 3420248"/>
              <a:gd name="connsiteX35" fmla="*/ 6528 w 2569656"/>
              <a:gd name="connsiteY35" fmla="*/ 3385176 h 3420248"/>
              <a:gd name="connsiteX36" fmla="*/ 6528 w 2569656"/>
              <a:gd name="connsiteY36" fmla="*/ 3073899 h 3420248"/>
              <a:gd name="connsiteX37" fmla="*/ 10083 w 2569656"/>
              <a:gd name="connsiteY37"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0572 w 2569656"/>
              <a:gd name="connsiteY25" fmla="*/ 712341 h 3420248"/>
              <a:gd name="connsiteX26" fmla="*/ 2552551 w 2569656"/>
              <a:gd name="connsiteY26" fmla="*/ 848769 h 3420248"/>
              <a:gd name="connsiteX27" fmla="*/ 2557870 w 2569656"/>
              <a:gd name="connsiteY27" fmla="*/ 851895 h 3420248"/>
              <a:gd name="connsiteX28" fmla="*/ 2558338 w 2569656"/>
              <a:gd name="connsiteY28" fmla="*/ 861077 h 3420248"/>
              <a:gd name="connsiteX29" fmla="*/ 2552653 w 2569656"/>
              <a:gd name="connsiteY29" fmla="*/ 907912 h 3420248"/>
              <a:gd name="connsiteX30" fmla="*/ 2555388 w 2569656"/>
              <a:gd name="connsiteY30" fmla="*/ 3420248 h 3420248"/>
              <a:gd name="connsiteX31" fmla="*/ 37301 w 2569656"/>
              <a:gd name="connsiteY31" fmla="*/ 3420248 h 3420248"/>
              <a:gd name="connsiteX32" fmla="*/ 10155 w 2569656"/>
              <a:gd name="connsiteY32" fmla="*/ 3393100 h 3420248"/>
              <a:gd name="connsiteX33" fmla="*/ 10115 w 2569656"/>
              <a:gd name="connsiteY33" fmla="*/ 3385186 h 3420248"/>
              <a:gd name="connsiteX34" fmla="*/ 6528 w 2569656"/>
              <a:gd name="connsiteY34" fmla="*/ 3385176 h 3420248"/>
              <a:gd name="connsiteX35" fmla="*/ 6528 w 2569656"/>
              <a:gd name="connsiteY35" fmla="*/ 3073899 h 3420248"/>
              <a:gd name="connsiteX36" fmla="*/ 10083 w 2569656"/>
              <a:gd name="connsiteY36"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2551 w 2569656"/>
              <a:gd name="connsiteY25" fmla="*/ 848769 h 3420248"/>
              <a:gd name="connsiteX26" fmla="*/ 2557870 w 2569656"/>
              <a:gd name="connsiteY26" fmla="*/ 851895 h 3420248"/>
              <a:gd name="connsiteX27" fmla="*/ 2558338 w 2569656"/>
              <a:gd name="connsiteY27" fmla="*/ 861077 h 3420248"/>
              <a:gd name="connsiteX28" fmla="*/ 2552653 w 2569656"/>
              <a:gd name="connsiteY28" fmla="*/ 907912 h 3420248"/>
              <a:gd name="connsiteX29" fmla="*/ 2555388 w 2569656"/>
              <a:gd name="connsiteY29" fmla="*/ 3420248 h 3420248"/>
              <a:gd name="connsiteX30" fmla="*/ 37301 w 2569656"/>
              <a:gd name="connsiteY30" fmla="*/ 3420248 h 3420248"/>
              <a:gd name="connsiteX31" fmla="*/ 10155 w 2569656"/>
              <a:gd name="connsiteY31" fmla="*/ 3393100 h 3420248"/>
              <a:gd name="connsiteX32" fmla="*/ 10115 w 2569656"/>
              <a:gd name="connsiteY32" fmla="*/ 3385186 h 3420248"/>
              <a:gd name="connsiteX33" fmla="*/ 6528 w 2569656"/>
              <a:gd name="connsiteY33" fmla="*/ 3385176 h 3420248"/>
              <a:gd name="connsiteX34" fmla="*/ 6528 w 2569656"/>
              <a:gd name="connsiteY34" fmla="*/ 3073899 h 3420248"/>
              <a:gd name="connsiteX35" fmla="*/ 10083 w 2569656"/>
              <a:gd name="connsiteY35"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2551 w 2569656"/>
              <a:gd name="connsiteY25" fmla="*/ 848769 h 3420248"/>
              <a:gd name="connsiteX26" fmla="*/ 2558338 w 2569656"/>
              <a:gd name="connsiteY26" fmla="*/ 861077 h 3420248"/>
              <a:gd name="connsiteX27" fmla="*/ 2552653 w 2569656"/>
              <a:gd name="connsiteY27" fmla="*/ 907912 h 3420248"/>
              <a:gd name="connsiteX28" fmla="*/ 2555388 w 2569656"/>
              <a:gd name="connsiteY28" fmla="*/ 3420248 h 3420248"/>
              <a:gd name="connsiteX29" fmla="*/ 37301 w 2569656"/>
              <a:gd name="connsiteY29" fmla="*/ 3420248 h 3420248"/>
              <a:gd name="connsiteX30" fmla="*/ 10155 w 2569656"/>
              <a:gd name="connsiteY30" fmla="*/ 3393100 h 3420248"/>
              <a:gd name="connsiteX31" fmla="*/ 10115 w 2569656"/>
              <a:gd name="connsiteY31" fmla="*/ 3385186 h 3420248"/>
              <a:gd name="connsiteX32" fmla="*/ 6528 w 2569656"/>
              <a:gd name="connsiteY32" fmla="*/ 3385176 h 3420248"/>
              <a:gd name="connsiteX33" fmla="*/ 6528 w 2569656"/>
              <a:gd name="connsiteY33" fmla="*/ 3073899 h 3420248"/>
              <a:gd name="connsiteX34" fmla="*/ 10083 w 2569656"/>
              <a:gd name="connsiteY34"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8338 w 2569656"/>
              <a:gd name="connsiteY25" fmla="*/ 861077 h 3420248"/>
              <a:gd name="connsiteX26" fmla="*/ 2552653 w 2569656"/>
              <a:gd name="connsiteY26" fmla="*/ 907912 h 3420248"/>
              <a:gd name="connsiteX27" fmla="*/ 2555388 w 2569656"/>
              <a:gd name="connsiteY27" fmla="*/ 3420248 h 3420248"/>
              <a:gd name="connsiteX28" fmla="*/ 37301 w 2569656"/>
              <a:gd name="connsiteY28" fmla="*/ 3420248 h 3420248"/>
              <a:gd name="connsiteX29" fmla="*/ 10155 w 2569656"/>
              <a:gd name="connsiteY29" fmla="*/ 3393100 h 3420248"/>
              <a:gd name="connsiteX30" fmla="*/ 10115 w 2569656"/>
              <a:gd name="connsiteY30" fmla="*/ 3385186 h 3420248"/>
              <a:gd name="connsiteX31" fmla="*/ 6528 w 2569656"/>
              <a:gd name="connsiteY31" fmla="*/ 3385176 h 3420248"/>
              <a:gd name="connsiteX32" fmla="*/ 6528 w 2569656"/>
              <a:gd name="connsiteY32" fmla="*/ 3073899 h 3420248"/>
              <a:gd name="connsiteX33" fmla="*/ 10083 w 2569656"/>
              <a:gd name="connsiteY33"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61790 w 2569656"/>
              <a:gd name="connsiteY21" fmla="*/ 491792 h 3420248"/>
              <a:gd name="connsiteX22" fmla="*/ 2557101 w 2569656"/>
              <a:gd name="connsiteY22" fmla="*/ 526659 h 3420248"/>
              <a:gd name="connsiteX23" fmla="*/ 2552102 w 2569656"/>
              <a:gd name="connsiteY23" fmla="*/ 550660 h 3420248"/>
              <a:gd name="connsiteX24" fmla="*/ 2550572 w 2569656"/>
              <a:gd name="connsiteY24" fmla="*/ 555288 h 3420248"/>
              <a:gd name="connsiteX25" fmla="*/ 2552653 w 2569656"/>
              <a:gd name="connsiteY25" fmla="*/ 907912 h 3420248"/>
              <a:gd name="connsiteX26" fmla="*/ 2555388 w 2569656"/>
              <a:gd name="connsiteY26" fmla="*/ 3420248 h 3420248"/>
              <a:gd name="connsiteX27" fmla="*/ 37301 w 2569656"/>
              <a:gd name="connsiteY27" fmla="*/ 3420248 h 3420248"/>
              <a:gd name="connsiteX28" fmla="*/ 10155 w 2569656"/>
              <a:gd name="connsiteY28" fmla="*/ 3393100 h 3420248"/>
              <a:gd name="connsiteX29" fmla="*/ 10115 w 2569656"/>
              <a:gd name="connsiteY29" fmla="*/ 3385186 h 3420248"/>
              <a:gd name="connsiteX30" fmla="*/ 6528 w 2569656"/>
              <a:gd name="connsiteY30" fmla="*/ 3385176 h 3420248"/>
              <a:gd name="connsiteX31" fmla="*/ 6528 w 2569656"/>
              <a:gd name="connsiteY31" fmla="*/ 3073899 h 3420248"/>
              <a:gd name="connsiteX32" fmla="*/ 10083 w 2569656"/>
              <a:gd name="connsiteY32"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5072 h 3420248"/>
              <a:gd name="connsiteX13" fmla="*/ 2550573 w 2569656"/>
              <a:gd name="connsiteY13" fmla="*/ 303633 h 3420248"/>
              <a:gd name="connsiteX14" fmla="*/ 2550573 w 2569656"/>
              <a:gd name="connsiteY14" fmla="*/ 346349 h 3420248"/>
              <a:gd name="connsiteX15" fmla="*/ 2557598 w 2569656"/>
              <a:gd name="connsiteY15" fmla="*/ 370207 h 3420248"/>
              <a:gd name="connsiteX16" fmla="*/ 2565647 w 2569656"/>
              <a:gd name="connsiteY16" fmla="*/ 394600 h 3420248"/>
              <a:gd name="connsiteX17" fmla="*/ 2569118 w 2569656"/>
              <a:gd name="connsiteY17" fmla="*/ 418106 h 3420248"/>
              <a:gd name="connsiteX18" fmla="*/ 2569656 w 2569656"/>
              <a:gd name="connsiteY18" fmla="*/ 436202 h 3420248"/>
              <a:gd name="connsiteX19" fmla="*/ 2564904 w 2569656"/>
              <a:gd name="connsiteY19" fmla="*/ 455160 h 3420248"/>
              <a:gd name="connsiteX20" fmla="*/ 2566880 w 2569656"/>
              <a:gd name="connsiteY20" fmla="*/ 467958 h 3420248"/>
              <a:gd name="connsiteX21" fmla="*/ 2557101 w 2569656"/>
              <a:gd name="connsiteY21" fmla="*/ 526659 h 3420248"/>
              <a:gd name="connsiteX22" fmla="*/ 2552102 w 2569656"/>
              <a:gd name="connsiteY22" fmla="*/ 550660 h 3420248"/>
              <a:gd name="connsiteX23" fmla="*/ 2550572 w 2569656"/>
              <a:gd name="connsiteY23" fmla="*/ 555288 h 3420248"/>
              <a:gd name="connsiteX24" fmla="*/ 2552653 w 2569656"/>
              <a:gd name="connsiteY24" fmla="*/ 907912 h 3420248"/>
              <a:gd name="connsiteX25" fmla="*/ 2555388 w 2569656"/>
              <a:gd name="connsiteY25" fmla="*/ 3420248 h 3420248"/>
              <a:gd name="connsiteX26" fmla="*/ 37301 w 2569656"/>
              <a:gd name="connsiteY26" fmla="*/ 3420248 h 3420248"/>
              <a:gd name="connsiteX27" fmla="*/ 10155 w 2569656"/>
              <a:gd name="connsiteY27" fmla="*/ 3393100 h 3420248"/>
              <a:gd name="connsiteX28" fmla="*/ 10115 w 2569656"/>
              <a:gd name="connsiteY28" fmla="*/ 3385186 h 3420248"/>
              <a:gd name="connsiteX29" fmla="*/ 6528 w 2569656"/>
              <a:gd name="connsiteY29" fmla="*/ 3385176 h 3420248"/>
              <a:gd name="connsiteX30" fmla="*/ 6528 w 2569656"/>
              <a:gd name="connsiteY30" fmla="*/ 3073899 h 3420248"/>
              <a:gd name="connsiteX31" fmla="*/ 10083 w 2569656"/>
              <a:gd name="connsiteY31"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46987 w 2569656"/>
              <a:gd name="connsiteY11" fmla="*/ 35062 h 3420248"/>
              <a:gd name="connsiteX12" fmla="*/ 2550573 w 2569656"/>
              <a:gd name="connsiteY12" fmla="*/ 303633 h 3420248"/>
              <a:gd name="connsiteX13" fmla="*/ 2550573 w 2569656"/>
              <a:gd name="connsiteY13" fmla="*/ 346349 h 3420248"/>
              <a:gd name="connsiteX14" fmla="*/ 2557598 w 2569656"/>
              <a:gd name="connsiteY14" fmla="*/ 370207 h 3420248"/>
              <a:gd name="connsiteX15" fmla="*/ 2565647 w 2569656"/>
              <a:gd name="connsiteY15" fmla="*/ 394600 h 3420248"/>
              <a:gd name="connsiteX16" fmla="*/ 2569118 w 2569656"/>
              <a:gd name="connsiteY16" fmla="*/ 418106 h 3420248"/>
              <a:gd name="connsiteX17" fmla="*/ 2569656 w 2569656"/>
              <a:gd name="connsiteY17" fmla="*/ 436202 h 3420248"/>
              <a:gd name="connsiteX18" fmla="*/ 2564904 w 2569656"/>
              <a:gd name="connsiteY18" fmla="*/ 455160 h 3420248"/>
              <a:gd name="connsiteX19" fmla="*/ 2566880 w 2569656"/>
              <a:gd name="connsiteY19" fmla="*/ 467958 h 3420248"/>
              <a:gd name="connsiteX20" fmla="*/ 2557101 w 2569656"/>
              <a:gd name="connsiteY20" fmla="*/ 526659 h 3420248"/>
              <a:gd name="connsiteX21" fmla="*/ 2552102 w 2569656"/>
              <a:gd name="connsiteY21" fmla="*/ 550660 h 3420248"/>
              <a:gd name="connsiteX22" fmla="*/ 2550572 w 2569656"/>
              <a:gd name="connsiteY22" fmla="*/ 555288 h 3420248"/>
              <a:gd name="connsiteX23" fmla="*/ 2552653 w 2569656"/>
              <a:gd name="connsiteY23" fmla="*/ 907912 h 3420248"/>
              <a:gd name="connsiteX24" fmla="*/ 2555388 w 2569656"/>
              <a:gd name="connsiteY24" fmla="*/ 3420248 h 3420248"/>
              <a:gd name="connsiteX25" fmla="*/ 37301 w 2569656"/>
              <a:gd name="connsiteY25" fmla="*/ 3420248 h 3420248"/>
              <a:gd name="connsiteX26" fmla="*/ 10155 w 2569656"/>
              <a:gd name="connsiteY26" fmla="*/ 3393100 h 3420248"/>
              <a:gd name="connsiteX27" fmla="*/ 10115 w 2569656"/>
              <a:gd name="connsiteY27" fmla="*/ 3385186 h 3420248"/>
              <a:gd name="connsiteX28" fmla="*/ 6528 w 2569656"/>
              <a:gd name="connsiteY28" fmla="*/ 3385176 h 3420248"/>
              <a:gd name="connsiteX29" fmla="*/ 6528 w 2569656"/>
              <a:gd name="connsiteY29" fmla="*/ 3073899 h 3420248"/>
              <a:gd name="connsiteX30" fmla="*/ 10083 w 2569656"/>
              <a:gd name="connsiteY30"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652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3 w 2569656"/>
              <a:gd name="connsiteY11" fmla="*/ 303633 h 3420248"/>
              <a:gd name="connsiteX12" fmla="*/ 2550573 w 2569656"/>
              <a:gd name="connsiteY12" fmla="*/ 346349 h 3420248"/>
              <a:gd name="connsiteX13" fmla="*/ 2557598 w 2569656"/>
              <a:gd name="connsiteY13" fmla="*/ 37020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5747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3 w 2569656"/>
              <a:gd name="connsiteY11" fmla="*/ 303633 h 3420248"/>
              <a:gd name="connsiteX12" fmla="*/ 2550573 w 2569656"/>
              <a:gd name="connsiteY12" fmla="*/ 346349 h 3420248"/>
              <a:gd name="connsiteX13" fmla="*/ 2557598 w 2569656"/>
              <a:gd name="connsiteY13" fmla="*/ 37020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3 w 2569656"/>
              <a:gd name="connsiteY11" fmla="*/ 303633 h 3420248"/>
              <a:gd name="connsiteX12" fmla="*/ 2550573 w 2569656"/>
              <a:gd name="connsiteY12" fmla="*/ 346349 h 3420248"/>
              <a:gd name="connsiteX13" fmla="*/ 2557598 w 2569656"/>
              <a:gd name="connsiteY13" fmla="*/ 37020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0573 w 2569656"/>
              <a:gd name="connsiteY12" fmla="*/ 346349 h 3420248"/>
              <a:gd name="connsiteX13" fmla="*/ 2557598 w 2569656"/>
              <a:gd name="connsiteY13" fmla="*/ 37020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0576 w 2569656"/>
              <a:gd name="connsiteY12" fmla="*/ 285048 h 3420248"/>
              <a:gd name="connsiteX13" fmla="*/ 2557598 w 2569656"/>
              <a:gd name="connsiteY13" fmla="*/ 37020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0576 w 2569656"/>
              <a:gd name="connsiteY12" fmla="*/ 285048 h 3420248"/>
              <a:gd name="connsiteX13" fmla="*/ 2557601 w 2569656"/>
              <a:gd name="connsiteY13" fmla="*/ 339557 h 3420248"/>
              <a:gd name="connsiteX14" fmla="*/ 2565647 w 2569656"/>
              <a:gd name="connsiteY14" fmla="*/ 394600 h 3420248"/>
              <a:gd name="connsiteX15" fmla="*/ 2569118 w 2569656"/>
              <a:gd name="connsiteY15" fmla="*/ 418106 h 3420248"/>
              <a:gd name="connsiteX16" fmla="*/ 2569656 w 2569656"/>
              <a:gd name="connsiteY16" fmla="*/ 436202 h 3420248"/>
              <a:gd name="connsiteX17" fmla="*/ 2564904 w 2569656"/>
              <a:gd name="connsiteY17" fmla="*/ 455160 h 3420248"/>
              <a:gd name="connsiteX18" fmla="*/ 2566880 w 2569656"/>
              <a:gd name="connsiteY18" fmla="*/ 467958 h 3420248"/>
              <a:gd name="connsiteX19" fmla="*/ 2557101 w 2569656"/>
              <a:gd name="connsiteY19" fmla="*/ 526659 h 3420248"/>
              <a:gd name="connsiteX20" fmla="*/ 2552102 w 2569656"/>
              <a:gd name="connsiteY20" fmla="*/ 550660 h 3420248"/>
              <a:gd name="connsiteX21" fmla="*/ 2550572 w 2569656"/>
              <a:gd name="connsiteY21" fmla="*/ 555288 h 3420248"/>
              <a:gd name="connsiteX22" fmla="*/ 2552653 w 2569656"/>
              <a:gd name="connsiteY22" fmla="*/ 907912 h 3420248"/>
              <a:gd name="connsiteX23" fmla="*/ 2555388 w 2569656"/>
              <a:gd name="connsiteY23" fmla="*/ 3420248 h 3420248"/>
              <a:gd name="connsiteX24" fmla="*/ 37301 w 2569656"/>
              <a:gd name="connsiteY24" fmla="*/ 3420248 h 3420248"/>
              <a:gd name="connsiteX25" fmla="*/ 10155 w 2569656"/>
              <a:gd name="connsiteY25" fmla="*/ 3393100 h 3420248"/>
              <a:gd name="connsiteX26" fmla="*/ 10115 w 2569656"/>
              <a:gd name="connsiteY26" fmla="*/ 3385186 h 3420248"/>
              <a:gd name="connsiteX27" fmla="*/ 6528 w 2569656"/>
              <a:gd name="connsiteY27" fmla="*/ 3385176 h 3420248"/>
              <a:gd name="connsiteX28" fmla="*/ 6528 w 2569656"/>
              <a:gd name="connsiteY28" fmla="*/ 3073899 h 3420248"/>
              <a:gd name="connsiteX29" fmla="*/ 10083 w 2569656"/>
              <a:gd name="connsiteY29"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0576 w 2569656"/>
              <a:gd name="connsiteY12" fmla="*/ 285048 h 3420248"/>
              <a:gd name="connsiteX13" fmla="*/ 2557601 w 2569656"/>
              <a:gd name="connsiteY13" fmla="*/ 339557 h 3420248"/>
              <a:gd name="connsiteX14" fmla="*/ 2569118 w 2569656"/>
              <a:gd name="connsiteY14" fmla="*/ 418106 h 3420248"/>
              <a:gd name="connsiteX15" fmla="*/ 2569656 w 2569656"/>
              <a:gd name="connsiteY15" fmla="*/ 436202 h 3420248"/>
              <a:gd name="connsiteX16" fmla="*/ 2564904 w 2569656"/>
              <a:gd name="connsiteY16" fmla="*/ 455160 h 3420248"/>
              <a:gd name="connsiteX17" fmla="*/ 2566880 w 2569656"/>
              <a:gd name="connsiteY17" fmla="*/ 467958 h 3420248"/>
              <a:gd name="connsiteX18" fmla="*/ 2557101 w 2569656"/>
              <a:gd name="connsiteY18" fmla="*/ 526659 h 3420248"/>
              <a:gd name="connsiteX19" fmla="*/ 2552102 w 2569656"/>
              <a:gd name="connsiteY19" fmla="*/ 550660 h 3420248"/>
              <a:gd name="connsiteX20" fmla="*/ 2550572 w 2569656"/>
              <a:gd name="connsiteY20" fmla="*/ 555288 h 3420248"/>
              <a:gd name="connsiteX21" fmla="*/ 2552653 w 2569656"/>
              <a:gd name="connsiteY21" fmla="*/ 907912 h 3420248"/>
              <a:gd name="connsiteX22" fmla="*/ 2555388 w 2569656"/>
              <a:gd name="connsiteY22" fmla="*/ 3420248 h 3420248"/>
              <a:gd name="connsiteX23" fmla="*/ 37301 w 2569656"/>
              <a:gd name="connsiteY23" fmla="*/ 3420248 h 3420248"/>
              <a:gd name="connsiteX24" fmla="*/ 10155 w 2569656"/>
              <a:gd name="connsiteY24" fmla="*/ 3393100 h 3420248"/>
              <a:gd name="connsiteX25" fmla="*/ 10115 w 2569656"/>
              <a:gd name="connsiteY25" fmla="*/ 3385186 h 3420248"/>
              <a:gd name="connsiteX26" fmla="*/ 6528 w 2569656"/>
              <a:gd name="connsiteY26" fmla="*/ 3385176 h 3420248"/>
              <a:gd name="connsiteX27" fmla="*/ 6528 w 2569656"/>
              <a:gd name="connsiteY27" fmla="*/ 3073899 h 3420248"/>
              <a:gd name="connsiteX28" fmla="*/ 10083 w 2569656"/>
              <a:gd name="connsiteY28"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0576 w 2569656"/>
              <a:gd name="connsiteY12" fmla="*/ 285048 h 3420248"/>
              <a:gd name="connsiteX13" fmla="*/ 2557601 w 2569656"/>
              <a:gd name="connsiteY13" fmla="*/ 339557 h 3420248"/>
              <a:gd name="connsiteX14" fmla="*/ 2569118 w 2569656"/>
              <a:gd name="connsiteY14" fmla="*/ 418106 h 3420248"/>
              <a:gd name="connsiteX15" fmla="*/ 2569656 w 2569656"/>
              <a:gd name="connsiteY15" fmla="*/ 436202 h 3420248"/>
              <a:gd name="connsiteX16" fmla="*/ 2564904 w 2569656"/>
              <a:gd name="connsiteY16" fmla="*/ 455160 h 3420248"/>
              <a:gd name="connsiteX17" fmla="*/ 2566880 w 2569656"/>
              <a:gd name="connsiteY17" fmla="*/ 467958 h 3420248"/>
              <a:gd name="connsiteX18" fmla="*/ 2557101 w 2569656"/>
              <a:gd name="connsiteY18" fmla="*/ 526659 h 3420248"/>
              <a:gd name="connsiteX19" fmla="*/ 2552102 w 2569656"/>
              <a:gd name="connsiteY19" fmla="*/ 550660 h 3420248"/>
              <a:gd name="connsiteX20" fmla="*/ 2557345 w 2569656"/>
              <a:gd name="connsiteY20" fmla="*/ 630210 h 3420248"/>
              <a:gd name="connsiteX21" fmla="*/ 2552653 w 2569656"/>
              <a:gd name="connsiteY21" fmla="*/ 907912 h 3420248"/>
              <a:gd name="connsiteX22" fmla="*/ 2555388 w 2569656"/>
              <a:gd name="connsiteY22" fmla="*/ 3420248 h 3420248"/>
              <a:gd name="connsiteX23" fmla="*/ 37301 w 2569656"/>
              <a:gd name="connsiteY23" fmla="*/ 3420248 h 3420248"/>
              <a:gd name="connsiteX24" fmla="*/ 10155 w 2569656"/>
              <a:gd name="connsiteY24" fmla="*/ 3393100 h 3420248"/>
              <a:gd name="connsiteX25" fmla="*/ 10115 w 2569656"/>
              <a:gd name="connsiteY25" fmla="*/ 3385186 h 3420248"/>
              <a:gd name="connsiteX26" fmla="*/ 6528 w 2569656"/>
              <a:gd name="connsiteY26" fmla="*/ 3385176 h 3420248"/>
              <a:gd name="connsiteX27" fmla="*/ 6528 w 2569656"/>
              <a:gd name="connsiteY27" fmla="*/ 3073899 h 3420248"/>
              <a:gd name="connsiteX28" fmla="*/ 10083 w 2569656"/>
              <a:gd name="connsiteY28"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3965 w 2569656"/>
              <a:gd name="connsiteY12" fmla="*/ 281642 h 3420248"/>
              <a:gd name="connsiteX13" fmla="*/ 2557601 w 2569656"/>
              <a:gd name="connsiteY13" fmla="*/ 339557 h 3420248"/>
              <a:gd name="connsiteX14" fmla="*/ 2569118 w 2569656"/>
              <a:gd name="connsiteY14" fmla="*/ 418106 h 3420248"/>
              <a:gd name="connsiteX15" fmla="*/ 2569656 w 2569656"/>
              <a:gd name="connsiteY15" fmla="*/ 436202 h 3420248"/>
              <a:gd name="connsiteX16" fmla="*/ 2564904 w 2569656"/>
              <a:gd name="connsiteY16" fmla="*/ 455160 h 3420248"/>
              <a:gd name="connsiteX17" fmla="*/ 2566880 w 2569656"/>
              <a:gd name="connsiteY17" fmla="*/ 467958 h 3420248"/>
              <a:gd name="connsiteX18" fmla="*/ 2557101 w 2569656"/>
              <a:gd name="connsiteY18" fmla="*/ 526659 h 3420248"/>
              <a:gd name="connsiteX19" fmla="*/ 2552102 w 2569656"/>
              <a:gd name="connsiteY19" fmla="*/ 550660 h 3420248"/>
              <a:gd name="connsiteX20" fmla="*/ 2557345 w 2569656"/>
              <a:gd name="connsiteY20" fmla="*/ 630210 h 3420248"/>
              <a:gd name="connsiteX21" fmla="*/ 2552653 w 2569656"/>
              <a:gd name="connsiteY21" fmla="*/ 907912 h 3420248"/>
              <a:gd name="connsiteX22" fmla="*/ 2555388 w 2569656"/>
              <a:gd name="connsiteY22" fmla="*/ 3420248 h 3420248"/>
              <a:gd name="connsiteX23" fmla="*/ 37301 w 2569656"/>
              <a:gd name="connsiteY23" fmla="*/ 3420248 h 3420248"/>
              <a:gd name="connsiteX24" fmla="*/ 10155 w 2569656"/>
              <a:gd name="connsiteY24" fmla="*/ 3393100 h 3420248"/>
              <a:gd name="connsiteX25" fmla="*/ 10115 w 2569656"/>
              <a:gd name="connsiteY25" fmla="*/ 3385186 h 3420248"/>
              <a:gd name="connsiteX26" fmla="*/ 6528 w 2569656"/>
              <a:gd name="connsiteY26" fmla="*/ 3385176 h 3420248"/>
              <a:gd name="connsiteX27" fmla="*/ 6528 w 2569656"/>
              <a:gd name="connsiteY27" fmla="*/ 3073899 h 3420248"/>
              <a:gd name="connsiteX28" fmla="*/ 10083 w 2569656"/>
              <a:gd name="connsiteY28" fmla="*/ 3025648 h 3420248"/>
              <a:gd name="connsiteX0" fmla="*/ 10083 w 2569656"/>
              <a:gd name="connsiteY0" fmla="*/ 3025648 h 3420248"/>
              <a:gd name="connsiteX1" fmla="*/ 7722 w 2569656"/>
              <a:gd name="connsiteY1" fmla="*/ 2971298 h 3420248"/>
              <a:gd name="connsiteX2" fmla="*/ 15061 w 2569656"/>
              <a:gd name="connsiteY2" fmla="*/ 2952290 h 3420248"/>
              <a:gd name="connsiteX3" fmla="*/ 0 w 2569656"/>
              <a:gd name="connsiteY3" fmla="*/ 2893589 h 3420248"/>
              <a:gd name="connsiteX4" fmla="*/ 4999 w 2569656"/>
              <a:gd name="connsiteY4" fmla="*/ 2869588 h 3420248"/>
              <a:gd name="connsiteX5" fmla="*/ 12739 w 2569656"/>
              <a:gd name="connsiteY5" fmla="*/ 2864960 h 3420248"/>
              <a:gd name="connsiteX6" fmla="*/ 4550 w 2569656"/>
              <a:gd name="connsiteY6" fmla="*/ 2571479 h 3420248"/>
              <a:gd name="connsiteX7" fmla="*/ 4448 w 2569656"/>
              <a:gd name="connsiteY7" fmla="*/ 2512336 h 3420248"/>
              <a:gd name="connsiteX8" fmla="*/ 1713 w 2569656"/>
              <a:gd name="connsiteY8" fmla="*/ 0 h 3420248"/>
              <a:gd name="connsiteX9" fmla="*/ 2519800 w 2569656"/>
              <a:gd name="connsiteY9" fmla="*/ 0 h 3420248"/>
              <a:gd name="connsiteX10" fmla="*/ 2546946 w 2569656"/>
              <a:gd name="connsiteY10" fmla="*/ 27148 h 3420248"/>
              <a:gd name="connsiteX11" fmla="*/ 2550576 w 2569656"/>
              <a:gd name="connsiteY11" fmla="*/ 201466 h 3420248"/>
              <a:gd name="connsiteX12" fmla="*/ 2553965 w 2569656"/>
              <a:gd name="connsiteY12" fmla="*/ 281642 h 3420248"/>
              <a:gd name="connsiteX13" fmla="*/ 2557601 w 2569656"/>
              <a:gd name="connsiteY13" fmla="*/ 339557 h 3420248"/>
              <a:gd name="connsiteX14" fmla="*/ 2569656 w 2569656"/>
              <a:gd name="connsiteY14" fmla="*/ 436202 h 3420248"/>
              <a:gd name="connsiteX15" fmla="*/ 2564904 w 2569656"/>
              <a:gd name="connsiteY15" fmla="*/ 455160 h 3420248"/>
              <a:gd name="connsiteX16" fmla="*/ 2566880 w 2569656"/>
              <a:gd name="connsiteY16" fmla="*/ 467958 h 3420248"/>
              <a:gd name="connsiteX17" fmla="*/ 2557101 w 2569656"/>
              <a:gd name="connsiteY17" fmla="*/ 526659 h 3420248"/>
              <a:gd name="connsiteX18" fmla="*/ 2552102 w 2569656"/>
              <a:gd name="connsiteY18" fmla="*/ 550660 h 3420248"/>
              <a:gd name="connsiteX19" fmla="*/ 2557345 w 2569656"/>
              <a:gd name="connsiteY19" fmla="*/ 630210 h 3420248"/>
              <a:gd name="connsiteX20" fmla="*/ 2552653 w 2569656"/>
              <a:gd name="connsiteY20" fmla="*/ 907912 h 3420248"/>
              <a:gd name="connsiteX21" fmla="*/ 2555388 w 2569656"/>
              <a:gd name="connsiteY21" fmla="*/ 3420248 h 3420248"/>
              <a:gd name="connsiteX22" fmla="*/ 37301 w 2569656"/>
              <a:gd name="connsiteY22" fmla="*/ 3420248 h 3420248"/>
              <a:gd name="connsiteX23" fmla="*/ 10155 w 2569656"/>
              <a:gd name="connsiteY23" fmla="*/ 3393100 h 3420248"/>
              <a:gd name="connsiteX24" fmla="*/ 10115 w 2569656"/>
              <a:gd name="connsiteY24" fmla="*/ 3385186 h 3420248"/>
              <a:gd name="connsiteX25" fmla="*/ 6528 w 2569656"/>
              <a:gd name="connsiteY25" fmla="*/ 3385176 h 3420248"/>
              <a:gd name="connsiteX26" fmla="*/ 6528 w 2569656"/>
              <a:gd name="connsiteY26" fmla="*/ 3073899 h 3420248"/>
              <a:gd name="connsiteX27" fmla="*/ 10083 w 2569656"/>
              <a:gd name="connsiteY27" fmla="*/ 3025648 h 3420248"/>
              <a:gd name="connsiteX0" fmla="*/ 10083 w 2566941"/>
              <a:gd name="connsiteY0" fmla="*/ 3025648 h 3420248"/>
              <a:gd name="connsiteX1" fmla="*/ 7722 w 2566941"/>
              <a:gd name="connsiteY1" fmla="*/ 2971298 h 3420248"/>
              <a:gd name="connsiteX2" fmla="*/ 15061 w 2566941"/>
              <a:gd name="connsiteY2" fmla="*/ 2952290 h 3420248"/>
              <a:gd name="connsiteX3" fmla="*/ 0 w 2566941"/>
              <a:gd name="connsiteY3" fmla="*/ 2893589 h 3420248"/>
              <a:gd name="connsiteX4" fmla="*/ 4999 w 2566941"/>
              <a:gd name="connsiteY4" fmla="*/ 2869588 h 3420248"/>
              <a:gd name="connsiteX5" fmla="*/ 12739 w 2566941"/>
              <a:gd name="connsiteY5" fmla="*/ 2864960 h 3420248"/>
              <a:gd name="connsiteX6" fmla="*/ 4550 w 2566941"/>
              <a:gd name="connsiteY6" fmla="*/ 2571479 h 3420248"/>
              <a:gd name="connsiteX7" fmla="*/ 4448 w 2566941"/>
              <a:gd name="connsiteY7" fmla="*/ 2512336 h 3420248"/>
              <a:gd name="connsiteX8" fmla="*/ 1713 w 2566941"/>
              <a:gd name="connsiteY8" fmla="*/ 0 h 3420248"/>
              <a:gd name="connsiteX9" fmla="*/ 2519800 w 2566941"/>
              <a:gd name="connsiteY9" fmla="*/ 0 h 3420248"/>
              <a:gd name="connsiteX10" fmla="*/ 2546946 w 2566941"/>
              <a:gd name="connsiteY10" fmla="*/ 27148 h 3420248"/>
              <a:gd name="connsiteX11" fmla="*/ 2550576 w 2566941"/>
              <a:gd name="connsiteY11" fmla="*/ 201466 h 3420248"/>
              <a:gd name="connsiteX12" fmla="*/ 2553965 w 2566941"/>
              <a:gd name="connsiteY12" fmla="*/ 281642 h 3420248"/>
              <a:gd name="connsiteX13" fmla="*/ 2557601 w 2566941"/>
              <a:gd name="connsiteY13" fmla="*/ 339557 h 3420248"/>
              <a:gd name="connsiteX14" fmla="*/ 2562888 w 2566941"/>
              <a:gd name="connsiteY14" fmla="*/ 398740 h 3420248"/>
              <a:gd name="connsiteX15" fmla="*/ 2564904 w 2566941"/>
              <a:gd name="connsiteY15" fmla="*/ 455160 h 3420248"/>
              <a:gd name="connsiteX16" fmla="*/ 2566880 w 2566941"/>
              <a:gd name="connsiteY16" fmla="*/ 467958 h 3420248"/>
              <a:gd name="connsiteX17" fmla="*/ 2557101 w 2566941"/>
              <a:gd name="connsiteY17" fmla="*/ 526659 h 3420248"/>
              <a:gd name="connsiteX18" fmla="*/ 2552102 w 2566941"/>
              <a:gd name="connsiteY18" fmla="*/ 550660 h 3420248"/>
              <a:gd name="connsiteX19" fmla="*/ 2557345 w 2566941"/>
              <a:gd name="connsiteY19" fmla="*/ 630210 h 3420248"/>
              <a:gd name="connsiteX20" fmla="*/ 2552653 w 2566941"/>
              <a:gd name="connsiteY20" fmla="*/ 907912 h 3420248"/>
              <a:gd name="connsiteX21" fmla="*/ 2555388 w 2566941"/>
              <a:gd name="connsiteY21" fmla="*/ 3420248 h 3420248"/>
              <a:gd name="connsiteX22" fmla="*/ 37301 w 2566941"/>
              <a:gd name="connsiteY22" fmla="*/ 3420248 h 3420248"/>
              <a:gd name="connsiteX23" fmla="*/ 10155 w 2566941"/>
              <a:gd name="connsiteY23" fmla="*/ 3393100 h 3420248"/>
              <a:gd name="connsiteX24" fmla="*/ 10115 w 2566941"/>
              <a:gd name="connsiteY24" fmla="*/ 3385186 h 3420248"/>
              <a:gd name="connsiteX25" fmla="*/ 6528 w 2566941"/>
              <a:gd name="connsiteY25" fmla="*/ 3385176 h 3420248"/>
              <a:gd name="connsiteX26" fmla="*/ 6528 w 2566941"/>
              <a:gd name="connsiteY26" fmla="*/ 3073899 h 3420248"/>
              <a:gd name="connsiteX27" fmla="*/ 10083 w 2566941"/>
              <a:gd name="connsiteY27" fmla="*/ 3025648 h 34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66941" h="3420248">
                <a:moveTo>
                  <a:pt x="10083" y="3025648"/>
                </a:moveTo>
                <a:cubicBezTo>
                  <a:pt x="10331" y="3005461"/>
                  <a:pt x="7474" y="2991485"/>
                  <a:pt x="7722" y="2971298"/>
                </a:cubicBezTo>
                <a:cubicBezTo>
                  <a:pt x="8183" y="2966004"/>
                  <a:pt x="14541" y="2958395"/>
                  <a:pt x="15061" y="2952290"/>
                </a:cubicBezTo>
                <a:lnTo>
                  <a:pt x="0" y="2893589"/>
                </a:lnTo>
                <a:lnTo>
                  <a:pt x="4999" y="2869588"/>
                </a:lnTo>
                <a:lnTo>
                  <a:pt x="12739" y="2864960"/>
                </a:lnTo>
                <a:cubicBezTo>
                  <a:pt x="12079" y="2767133"/>
                  <a:pt x="5210" y="2669306"/>
                  <a:pt x="4550" y="2571479"/>
                </a:cubicBezTo>
                <a:lnTo>
                  <a:pt x="4448" y="2512336"/>
                </a:lnTo>
                <a:cubicBezTo>
                  <a:pt x="3536" y="1674891"/>
                  <a:pt x="2625" y="837445"/>
                  <a:pt x="1713" y="0"/>
                </a:cubicBezTo>
                <a:lnTo>
                  <a:pt x="2519800" y="0"/>
                </a:lnTo>
                <a:cubicBezTo>
                  <a:pt x="2534776" y="43"/>
                  <a:pt x="2546908" y="12172"/>
                  <a:pt x="2546946" y="27148"/>
                </a:cubicBezTo>
                <a:cubicBezTo>
                  <a:pt x="2552075" y="77753"/>
                  <a:pt x="2549972" y="148266"/>
                  <a:pt x="2550576" y="201466"/>
                </a:cubicBezTo>
                <a:cubicBezTo>
                  <a:pt x="2550575" y="249760"/>
                  <a:pt x="2553966" y="233348"/>
                  <a:pt x="2553965" y="281642"/>
                </a:cubicBezTo>
                <a:lnTo>
                  <a:pt x="2557601" y="339557"/>
                </a:lnTo>
                <a:cubicBezTo>
                  <a:pt x="2560216" y="365317"/>
                  <a:pt x="2561671" y="379473"/>
                  <a:pt x="2562888" y="398740"/>
                </a:cubicBezTo>
                <a:lnTo>
                  <a:pt x="2564904" y="455160"/>
                </a:lnTo>
                <a:cubicBezTo>
                  <a:pt x="2564443" y="460454"/>
                  <a:pt x="2567400" y="461853"/>
                  <a:pt x="2566880" y="467958"/>
                </a:cubicBezTo>
                <a:lnTo>
                  <a:pt x="2557101" y="526659"/>
                </a:lnTo>
                <a:lnTo>
                  <a:pt x="2552102" y="550660"/>
                </a:lnTo>
                <a:lnTo>
                  <a:pt x="2557345" y="630210"/>
                </a:lnTo>
                <a:cubicBezTo>
                  <a:pt x="2557437" y="689752"/>
                  <a:pt x="2551850" y="430419"/>
                  <a:pt x="2552653" y="907912"/>
                </a:cubicBezTo>
                <a:cubicBezTo>
                  <a:pt x="2553565" y="1745357"/>
                  <a:pt x="2554476" y="2582803"/>
                  <a:pt x="2555388" y="3420248"/>
                </a:cubicBezTo>
                <a:lnTo>
                  <a:pt x="37301" y="3420248"/>
                </a:lnTo>
                <a:cubicBezTo>
                  <a:pt x="22325" y="3420205"/>
                  <a:pt x="10193" y="3408076"/>
                  <a:pt x="10155" y="3393100"/>
                </a:cubicBezTo>
                <a:cubicBezTo>
                  <a:pt x="10142" y="3390462"/>
                  <a:pt x="10128" y="3387824"/>
                  <a:pt x="10115" y="3385186"/>
                </a:cubicBezTo>
                <a:lnTo>
                  <a:pt x="6528" y="3385176"/>
                </a:lnTo>
                <a:lnTo>
                  <a:pt x="6528" y="3073899"/>
                </a:lnTo>
                <a:lnTo>
                  <a:pt x="10083" y="3025648"/>
                </a:lnTo>
                <a:close/>
              </a:path>
            </a:pathLst>
          </a:custGeom>
          <a:solidFill>
            <a:srgbClr val="FFFFFF"/>
          </a:solidFill>
          <a:ln w="9525" cap="flat">
            <a:noFill/>
            <a:prstDash val="solid"/>
            <a:miter/>
          </a:ln>
        </p:spPr>
        <p:txBody>
          <a:bodyPr wrap="square" rtlCol="0" anchor="ctr">
            <a:noAutofit/>
          </a:bodyPr>
          <a:lstStyle/>
          <a:p>
            <a:endParaRPr lang="en-US" dirty="0"/>
          </a:p>
        </p:txBody>
      </p:sp>
      <p:pic>
        <p:nvPicPr>
          <p:cNvPr id="7" name="Grafik 6" descr="Ein Bild, das Text, Spielzeug, Cartoon, Grafikdesign enthält.&#10;&#10;Automatisch generierte Beschreibung">
            <a:extLst>
              <a:ext uri="{FF2B5EF4-FFF2-40B4-BE49-F238E27FC236}">
                <a16:creationId xmlns:a16="http://schemas.microsoft.com/office/drawing/2014/main" id="{A5B7F96E-BDB3-E086-7277-15D05878F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7135">
            <a:off x="1707301" y="3675064"/>
            <a:ext cx="3597176" cy="2023411"/>
          </a:xfrm>
          <a:prstGeom prst="rect">
            <a:avLst/>
          </a:prstGeom>
        </p:spPr>
      </p:pic>
      <p:sp>
        <p:nvSpPr>
          <p:cNvPr id="93" name="Freeform: Shape 92">
            <a:extLst>
              <a:ext uri="{FF2B5EF4-FFF2-40B4-BE49-F238E27FC236}">
                <a16:creationId xmlns:a16="http://schemas.microsoft.com/office/drawing/2014/main" id="{B6B510AF-F79C-4022-995C-EA3419D00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56227" y="5396473"/>
            <a:ext cx="444795" cy="1544605"/>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feld 4">
            <a:extLst>
              <a:ext uri="{FF2B5EF4-FFF2-40B4-BE49-F238E27FC236}">
                <a16:creationId xmlns:a16="http://schemas.microsoft.com/office/drawing/2014/main" id="{A3866CD2-13CA-C0A3-8689-E77C1529E057}"/>
              </a:ext>
            </a:extLst>
          </p:cNvPr>
          <p:cNvSpPr txBox="1"/>
          <p:nvPr/>
        </p:nvSpPr>
        <p:spPr>
          <a:xfrm>
            <a:off x="6095999" y="3153952"/>
            <a:ext cx="5127523" cy="3018248"/>
          </a:xfrm>
          <a:prstGeom prst="rect">
            <a:avLst/>
          </a:prstGeom>
        </p:spPr>
        <p:txBody>
          <a:bodyPr vert="horz" lIns="91440" tIns="45720" rIns="91440" bIns="45720" rtlCol="0">
            <a:normAutofit/>
          </a:bodyPr>
          <a:lstStyle/>
          <a:p>
            <a:pPr marL="57150" indent="-228600">
              <a:lnSpc>
                <a:spcPct val="120000"/>
              </a:lnSpc>
              <a:spcAft>
                <a:spcPts val="600"/>
              </a:spcAft>
              <a:buFont typeface="Wingdings" panose="05000000000000000000" pitchFamily="2" charset="2"/>
              <a:buChar char="v"/>
            </a:pPr>
            <a:r>
              <a:rPr lang="en-US" dirty="0"/>
              <a:t>Das </a:t>
            </a:r>
            <a:r>
              <a:rPr lang="en-US" dirty="0" err="1"/>
              <a:t>Jahr</a:t>
            </a:r>
            <a:r>
              <a:rPr lang="en-US" dirty="0"/>
              <a:t> der </a:t>
            </a:r>
            <a:r>
              <a:rPr lang="en-US" dirty="0" err="1"/>
              <a:t>Schiris</a:t>
            </a:r>
            <a:r>
              <a:rPr lang="en-US" dirty="0"/>
              <a:t> (2023)</a:t>
            </a:r>
          </a:p>
          <a:p>
            <a:pPr marL="57150" indent="-228600">
              <a:lnSpc>
                <a:spcPct val="120000"/>
              </a:lnSpc>
              <a:spcAft>
                <a:spcPts val="600"/>
              </a:spcAft>
              <a:buFont typeface="Wingdings" panose="05000000000000000000" pitchFamily="2" charset="2"/>
              <a:buChar char="v"/>
            </a:pPr>
            <a:r>
              <a:rPr lang="en-US" dirty="0"/>
              <a:t>Das DFB-</a:t>
            </a:r>
            <a:r>
              <a:rPr lang="en-US" dirty="0" err="1"/>
              <a:t>Punktespiel</a:t>
            </a:r>
            <a:r>
              <a:rPr lang="en-US" dirty="0"/>
              <a:t> </a:t>
            </a:r>
            <a:r>
              <a:rPr lang="en-US" dirty="0" err="1"/>
              <a:t>zur</a:t>
            </a:r>
            <a:r>
              <a:rPr lang="en-US" dirty="0"/>
              <a:t> EM 2024</a:t>
            </a:r>
          </a:p>
        </p:txBody>
      </p:sp>
      <p:grpSp>
        <p:nvGrpSpPr>
          <p:cNvPr id="95" name="Group 94">
            <a:extLst>
              <a:ext uri="{FF2B5EF4-FFF2-40B4-BE49-F238E27FC236}">
                <a16:creationId xmlns:a16="http://schemas.microsoft.com/office/drawing/2014/main" id="{6CF25946-B862-4193-B961-E5F892193B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96" name="Group 95">
              <a:extLst>
                <a:ext uri="{FF2B5EF4-FFF2-40B4-BE49-F238E27FC236}">
                  <a16:creationId xmlns:a16="http://schemas.microsoft.com/office/drawing/2014/main" id="{A09729D2-995A-492C-AE13-0DCA6065B22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98" name="Straight Connector 97">
                <a:extLst>
                  <a:ext uri="{FF2B5EF4-FFF2-40B4-BE49-F238E27FC236}">
                    <a16:creationId xmlns:a16="http://schemas.microsoft.com/office/drawing/2014/main" id="{2CE9B3E2-22E0-4ABB-B503-A79F436C58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293ECF9-1685-40F1-BA19-35AFB0A4779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Oval 96">
              <a:extLst>
                <a:ext uri="{FF2B5EF4-FFF2-40B4-BE49-F238E27FC236}">
                  <a16:creationId xmlns:a16="http://schemas.microsoft.com/office/drawing/2014/main" id="{356AF12C-9FFA-4FDC-8E9C-2F3625437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feld 7">
            <a:extLst>
              <a:ext uri="{FF2B5EF4-FFF2-40B4-BE49-F238E27FC236}">
                <a16:creationId xmlns:a16="http://schemas.microsoft.com/office/drawing/2014/main" id="{1885E634-8AA7-0632-ADB3-696A2098CAFC}"/>
              </a:ext>
            </a:extLst>
          </p:cNvPr>
          <p:cNvSpPr txBox="1"/>
          <p:nvPr/>
        </p:nvSpPr>
        <p:spPr>
          <a:xfrm>
            <a:off x="6843251" y="4952672"/>
            <a:ext cx="4606731" cy="369332"/>
          </a:xfrm>
          <a:prstGeom prst="rect">
            <a:avLst/>
          </a:prstGeom>
          <a:noFill/>
        </p:spPr>
        <p:txBody>
          <a:bodyPr wrap="square" rtlCol="0">
            <a:spAutoFit/>
          </a:bodyPr>
          <a:lstStyle/>
          <a:p>
            <a:r>
              <a:rPr lang="de-DE" b="1" dirty="0"/>
              <a:t>Habt ihr davon schon etwas gehört?</a:t>
            </a:r>
          </a:p>
        </p:txBody>
      </p:sp>
      <p:sp>
        <p:nvSpPr>
          <p:cNvPr id="14" name="Textfeld 13">
            <a:extLst>
              <a:ext uri="{FF2B5EF4-FFF2-40B4-BE49-F238E27FC236}">
                <a16:creationId xmlns:a16="http://schemas.microsoft.com/office/drawing/2014/main" id="{4907CCF7-EAAA-1E0F-08B6-3F6A02A0B46A}"/>
              </a:ext>
            </a:extLst>
          </p:cNvPr>
          <p:cNvSpPr txBox="1"/>
          <p:nvPr/>
        </p:nvSpPr>
        <p:spPr>
          <a:xfrm>
            <a:off x="1645537" y="6376121"/>
            <a:ext cx="2383679" cy="261610"/>
          </a:xfrm>
          <a:prstGeom prst="rect">
            <a:avLst/>
          </a:prstGeom>
          <a:noFill/>
        </p:spPr>
        <p:txBody>
          <a:bodyPr wrap="square" rtlCol="0">
            <a:spAutoFit/>
          </a:bodyPr>
          <a:lstStyle/>
          <a:p>
            <a:r>
              <a:rPr lang="de-DE" sz="1100" dirty="0"/>
              <a:t>Quelle: DFB</a:t>
            </a:r>
          </a:p>
        </p:txBody>
      </p:sp>
    </p:spTree>
    <p:extLst>
      <p:ext uri="{BB962C8B-B14F-4D97-AF65-F5344CB8AC3E}">
        <p14:creationId xmlns:p14="http://schemas.microsoft.com/office/powerpoint/2010/main" val="2100280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7C4707-9C68-44ED-A6DE-88FF7A50F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69060A4-9EDF-4FB5-87A8-A9FC83E44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663" y="217714"/>
            <a:ext cx="6968018" cy="6640286"/>
          </a:xfrm>
          <a:custGeom>
            <a:avLst/>
            <a:gdLst>
              <a:gd name="connsiteX0" fmla="*/ 6352331 w 6968018"/>
              <a:gd name="connsiteY0" fmla="*/ 0 h 6643444"/>
              <a:gd name="connsiteX1" fmla="*/ 6968018 w 6968018"/>
              <a:gd name="connsiteY1" fmla="*/ 6643444 h 6643444"/>
              <a:gd name="connsiteX2" fmla="*/ 561128 w 6968018"/>
              <a:gd name="connsiteY2" fmla="*/ 6643444 h 6643444"/>
              <a:gd name="connsiteX3" fmla="*/ 0 w 6968018"/>
              <a:gd name="connsiteY3" fmla="*/ 588709 h 6643444"/>
            </a:gdLst>
            <a:ahLst/>
            <a:cxnLst>
              <a:cxn ang="0">
                <a:pos x="connsiteX0" y="connsiteY0"/>
              </a:cxn>
              <a:cxn ang="0">
                <a:pos x="connsiteX1" y="connsiteY1"/>
              </a:cxn>
              <a:cxn ang="0">
                <a:pos x="connsiteX2" y="connsiteY2"/>
              </a:cxn>
              <a:cxn ang="0">
                <a:pos x="connsiteX3" y="connsiteY3"/>
              </a:cxn>
            </a:cxnLst>
            <a:rect l="l" t="t" r="r" b="b"/>
            <a:pathLst>
              <a:path w="6968018" h="6643444">
                <a:moveTo>
                  <a:pt x="6352331" y="0"/>
                </a:moveTo>
                <a:lnTo>
                  <a:pt x="6968018" y="6643444"/>
                </a:lnTo>
                <a:lnTo>
                  <a:pt x="561128" y="6643444"/>
                </a:lnTo>
                <a:lnTo>
                  <a:pt x="0" y="5887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937A4B0-1638-4AFA-91A5-60F8BB498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764" y="379444"/>
            <a:ext cx="6678117" cy="6490996"/>
          </a:xfrm>
          <a:custGeom>
            <a:avLst/>
            <a:gdLst>
              <a:gd name="connsiteX0" fmla="*/ 6004504 w 6647705"/>
              <a:gd name="connsiteY0" fmla="*/ 217 h 6461436"/>
              <a:gd name="connsiteX1" fmla="*/ 6043316 w 6647705"/>
              <a:gd name="connsiteY1" fmla="*/ 21512 h 6461436"/>
              <a:gd name="connsiteX2" fmla="*/ 6200652 w 6647705"/>
              <a:gd name="connsiteY2" fmla="*/ 1719217 h 6461436"/>
              <a:gd name="connsiteX3" fmla="*/ 6206825 w 6647705"/>
              <a:gd name="connsiteY3" fmla="*/ 1785827 h 6461436"/>
              <a:gd name="connsiteX4" fmla="*/ 6221227 w 6647705"/>
              <a:gd name="connsiteY4" fmla="*/ 1822016 h 6461436"/>
              <a:gd name="connsiteX5" fmla="*/ 6237305 w 6647705"/>
              <a:gd name="connsiteY5" fmla="*/ 1858891 h 6461436"/>
              <a:gd name="connsiteX6" fmla="*/ 6245339 w 6647705"/>
              <a:gd name="connsiteY6" fmla="*/ 2011010 h 6461436"/>
              <a:gd name="connsiteX7" fmla="*/ 6243065 w 6647705"/>
              <a:gd name="connsiteY7" fmla="*/ 2066060 h 6461436"/>
              <a:gd name="connsiteX8" fmla="*/ 6238739 w 6647705"/>
              <a:gd name="connsiteY8" fmla="*/ 2104210 h 6461436"/>
              <a:gd name="connsiteX9" fmla="*/ 6237021 w 6647705"/>
              <a:gd name="connsiteY9" fmla="*/ 2111648 h 6461436"/>
              <a:gd name="connsiteX10" fmla="*/ 6259718 w 6647705"/>
              <a:gd name="connsiteY10" fmla="*/ 2356556 h 6461436"/>
              <a:gd name="connsiteX11" fmla="*/ 6264060 w 6647705"/>
              <a:gd name="connsiteY11" fmla="*/ 2374375 h 6461436"/>
              <a:gd name="connsiteX12" fmla="*/ 6267041 w 6647705"/>
              <a:gd name="connsiteY12" fmla="*/ 2435573 h 6461436"/>
              <a:gd name="connsiteX13" fmla="*/ 6271496 w 6647705"/>
              <a:gd name="connsiteY13" fmla="*/ 2444087 h 6461436"/>
              <a:gd name="connsiteX14" fmla="*/ 6647705 w 6647705"/>
              <a:gd name="connsiteY14" fmla="*/ 6461436 h 6461436"/>
              <a:gd name="connsiteX15" fmla="*/ 545408 w 6647705"/>
              <a:gd name="connsiteY15" fmla="*/ 6461436 h 6461436"/>
              <a:gd name="connsiteX16" fmla="*/ 544170 w 6647705"/>
              <a:gd name="connsiteY16" fmla="*/ 6448085 h 6461436"/>
              <a:gd name="connsiteX17" fmla="*/ 533573 w 6647705"/>
              <a:gd name="connsiteY17" fmla="*/ 6434067 h 6461436"/>
              <a:gd name="connsiteX18" fmla="*/ 522439 w 6647705"/>
              <a:gd name="connsiteY18" fmla="*/ 6388375 h 6461436"/>
              <a:gd name="connsiteX19" fmla="*/ 518228 w 6647705"/>
              <a:gd name="connsiteY19" fmla="*/ 6357352 h 6461436"/>
              <a:gd name="connsiteX20" fmla="*/ 518072 w 6647705"/>
              <a:gd name="connsiteY20" fmla="*/ 6352810 h 6461436"/>
              <a:gd name="connsiteX21" fmla="*/ 523971 w 6647705"/>
              <a:gd name="connsiteY21" fmla="*/ 6314577 h 6461436"/>
              <a:gd name="connsiteX22" fmla="*/ 518934 w 6647705"/>
              <a:gd name="connsiteY22" fmla="*/ 6311532 h 6461436"/>
              <a:gd name="connsiteX23" fmla="*/ 513042 w 6647705"/>
              <a:gd name="connsiteY23" fmla="*/ 6300271 h 6461436"/>
              <a:gd name="connsiteX24" fmla="*/ 517740 w 6647705"/>
              <a:gd name="connsiteY24" fmla="*/ 6289716 h 6461436"/>
              <a:gd name="connsiteX25" fmla="*/ 523418 w 6647705"/>
              <a:gd name="connsiteY25" fmla="*/ 6241814 h 6461436"/>
              <a:gd name="connsiteX26" fmla="*/ 523922 w 6647705"/>
              <a:gd name="connsiteY26" fmla="*/ 6229603 h 6461436"/>
              <a:gd name="connsiteX27" fmla="*/ 67 w 6647705"/>
              <a:gd name="connsiteY27" fmla="*/ 577048 h 6461436"/>
              <a:gd name="connsiteX28" fmla="*/ 34408 w 6647705"/>
              <a:gd name="connsiteY28" fmla="*/ 548975 h 6461436"/>
              <a:gd name="connsiteX29" fmla="*/ 6004504 w 6647705"/>
              <a:gd name="connsiteY29" fmla="*/ 217 h 646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a:blipFill dpi="0" rotWithShape="1">
            <a:blip r:embed="rId2"/>
            <a:srcRect/>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nhaltsplatzhalter 8">
            <a:hlinkClick r:id="rId3"/>
            <a:extLst>
              <a:ext uri="{FF2B5EF4-FFF2-40B4-BE49-F238E27FC236}">
                <a16:creationId xmlns:a16="http://schemas.microsoft.com/office/drawing/2014/main" id="{53A2E72A-DC31-CD46-54B3-75A156C1F878}"/>
              </a:ext>
            </a:extLst>
          </p:cNvPr>
          <p:cNvPicPr>
            <a:picLocks noChangeAspect="1"/>
          </p:cNvPicPr>
          <p:nvPr/>
        </p:nvPicPr>
        <p:blipFill rotWithShape="1">
          <a:blip r:embed="rId4">
            <a:extLst>
              <a:ext uri="{28A0092B-C50C-407E-A947-70E740481C1C}">
                <a14:useLocalDpi xmlns:a14="http://schemas.microsoft.com/office/drawing/2010/main" val="0"/>
              </a:ext>
            </a:extLst>
          </a:blip>
          <a:srcRect t="265" b="265"/>
          <a:stretch/>
        </p:blipFill>
        <p:spPr>
          <a:xfrm>
            <a:off x="451741" y="373505"/>
            <a:ext cx="6737978" cy="6702209"/>
          </a:xfrm>
          <a:custGeom>
            <a:avLst/>
            <a:gdLst/>
            <a:ahLst/>
            <a:cxnLst/>
            <a:rect l="l" t="t" r="r" b="b"/>
            <a:pathLst>
              <a:path w="6647705" h="6461436">
                <a:moveTo>
                  <a:pt x="6004504" y="217"/>
                </a:moveTo>
                <a:cubicBezTo>
                  <a:pt x="6024678" y="-1575"/>
                  <a:pt x="6042004" y="7929"/>
                  <a:pt x="6043316" y="21512"/>
                </a:cubicBezTo>
                <a:lnTo>
                  <a:pt x="6200652" y="1719217"/>
                </a:lnTo>
                <a:lnTo>
                  <a:pt x="6206825" y="1785827"/>
                </a:lnTo>
                <a:lnTo>
                  <a:pt x="6221227" y="1822016"/>
                </a:lnTo>
                <a:cubicBezTo>
                  <a:pt x="6213856" y="1837795"/>
                  <a:pt x="6231996" y="1847154"/>
                  <a:pt x="6237305" y="1858891"/>
                </a:cubicBezTo>
                <a:lnTo>
                  <a:pt x="6245339" y="2011010"/>
                </a:lnTo>
                <a:lnTo>
                  <a:pt x="6243065" y="2066060"/>
                </a:lnTo>
                <a:lnTo>
                  <a:pt x="6238739" y="2104210"/>
                </a:lnTo>
                <a:lnTo>
                  <a:pt x="6237021" y="2111648"/>
                </a:lnTo>
                <a:lnTo>
                  <a:pt x="6259718" y="2356556"/>
                </a:lnTo>
                <a:lnTo>
                  <a:pt x="6264060" y="2374375"/>
                </a:lnTo>
                <a:lnTo>
                  <a:pt x="6267041" y="2435573"/>
                </a:lnTo>
                <a:lnTo>
                  <a:pt x="6271496" y="2444087"/>
                </a:lnTo>
                <a:lnTo>
                  <a:pt x="6647705" y="6461436"/>
                </a:lnTo>
                <a:lnTo>
                  <a:pt x="545408" y="6461436"/>
                </a:lnTo>
                <a:lnTo>
                  <a:pt x="544170" y="6448085"/>
                </a:lnTo>
                <a:lnTo>
                  <a:pt x="533573" y="6434067"/>
                </a:lnTo>
                <a:lnTo>
                  <a:pt x="522439" y="6388375"/>
                </a:lnTo>
                <a:lnTo>
                  <a:pt x="518228" y="6357352"/>
                </a:lnTo>
                <a:lnTo>
                  <a:pt x="518072" y="6352810"/>
                </a:lnTo>
                <a:lnTo>
                  <a:pt x="523971" y="6314577"/>
                </a:lnTo>
                <a:cubicBezTo>
                  <a:pt x="522183" y="6313865"/>
                  <a:pt x="520483" y="6312841"/>
                  <a:pt x="518934" y="6311532"/>
                </a:cubicBezTo>
                <a:lnTo>
                  <a:pt x="513042" y="6300271"/>
                </a:lnTo>
                <a:lnTo>
                  <a:pt x="517740" y="6289716"/>
                </a:lnTo>
                <a:lnTo>
                  <a:pt x="523418" y="6241814"/>
                </a:lnTo>
                <a:lnTo>
                  <a:pt x="523922" y="6229603"/>
                </a:lnTo>
                <a:lnTo>
                  <a:pt x="67" y="577048"/>
                </a:lnTo>
                <a:cubicBezTo>
                  <a:pt x="-1138" y="563427"/>
                  <a:pt x="14205" y="550882"/>
                  <a:pt x="34408" y="548975"/>
                </a:cubicBezTo>
                <a:cubicBezTo>
                  <a:pt x="2024440" y="366055"/>
                  <a:pt x="4014473" y="183136"/>
                  <a:pt x="6004504" y="217"/>
                </a:cubicBezTo>
                <a:close/>
              </a:path>
            </a:pathLst>
          </a:custGeom>
        </p:spPr>
      </p:pic>
      <p:sp>
        <p:nvSpPr>
          <p:cNvPr id="2" name="Titel 1">
            <a:extLst>
              <a:ext uri="{FF2B5EF4-FFF2-40B4-BE49-F238E27FC236}">
                <a16:creationId xmlns:a16="http://schemas.microsoft.com/office/drawing/2014/main" id="{B66027DE-5E42-F264-EB75-C810B8FBB741}"/>
              </a:ext>
            </a:extLst>
          </p:cNvPr>
          <p:cNvSpPr>
            <a:spLocks noGrp="1"/>
          </p:cNvSpPr>
          <p:nvPr>
            <p:ph type="title"/>
          </p:nvPr>
        </p:nvSpPr>
        <p:spPr>
          <a:xfrm>
            <a:off x="5933208" y="681036"/>
            <a:ext cx="5572992" cy="1916505"/>
          </a:xfrm>
        </p:spPr>
        <p:txBody>
          <a:bodyPr>
            <a:normAutofit/>
          </a:bodyPr>
          <a:lstStyle/>
          <a:p>
            <a:r>
              <a:rPr lang="de-DE" dirty="0"/>
              <a:t>Hat jemand Interesse?</a:t>
            </a:r>
          </a:p>
        </p:txBody>
      </p:sp>
      <p:sp>
        <p:nvSpPr>
          <p:cNvPr id="22" name="Freeform: Shape 21">
            <a:extLst>
              <a:ext uri="{FF2B5EF4-FFF2-40B4-BE49-F238E27FC236}">
                <a16:creationId xmlns:a16="http://schemas.microsoft.com/office/drawing/2014/main" id="{60376AD7-5814-4A2B-B3FC-395355E39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830335">
            <a:off x="463402" y="118600"/>
            <a:ext cx="444795" cy="1868387"/>
          </a:xfrm>
          <a:custGeom>
            <a:avLst/>
            <a:gdLst>
              <a:gd name="connsiteX0" fmla="*/ 0 w 444795"/>
              <a:gd name="connsiteY0" fmla="*/ 78388 h 1868387"/>
              <a:gd name="connsiteX1" fmla="*/ 39454 w 444795"/>
              <a:gd name="connsiteY1" fmla="*/ 66552 h 1868387"/>
              <a:gd name="connsiteX2" fmla="*/ 139617 w 444795"/>
              <a:gd name="connsiteY2" fmla="*/ 42263 h 1868387"/>
              <a:gd name="connsiteX3" fmla="*/ 193778 w 444795"/>
              <a:gd name="connsiteY3" fmla="*/ 51160 h 1868387"/>
              <a:gd name="connsiteX4" fmla="*/ 261389 w 444795"/>
              <a:gd name="connsiteY4" fmla="*/ 36852 h 1868387"/>
              <a:gd name="connsiteX5" fmla="*/ 274876 w 444795"/>
              <a:gd name="connsiteY5" fmla="*/ 37840 h 1868387"/>
              <a:gd name="connsiteX6" fmla="*/ 280032 w 444795"/>
              <a:gd name="connsiteY6" fmla="*/ 48921 h 1868387"/>
              <a:gd name="connsiteX7" fmla="*/ 284781 w 444795"/>
              <a:gd name="connsiteY7" fmla="*/ 50980 h 1868387"/>
              <a:gd name="connsiteX8" fmla="*/ 300007 w 444795"/>
              <a:gd name="connsiteY8" fmla="*/ 37078 h 1868387"/>
              <a:gd name="connsiteX9" fmla="*/ 375999 w 444795"/>
              <a:gd name="connsiteY9" fmla="*/ 45281 h 1868387"/>
              <a:gd name="connsiteX10" fmla="*/ 417584 w 444795"/>
              <a:gd name="connsiteY10" fmla="*/ 9727 h 1868387"/>
              <a:gd name="connsiteX11" fmla="*/ 444795 w 444795"/>
              <a:gd name="connsiteY11" fmla="*/ 0 h 1868387"/>
              <a:gd name="connsiteX12" fmla="*/ 444795 w 444795"/>
              <a:gd name="connsiteY12" fmla="*/ 1864840 h 1868387"/>
              <a:gd name="connsiteX13" fmla="*/ 430079 w 444795"/>
              <a:gd name="connsiteY13" fmla="*/ 1860813 h 1868387"/>
              <a:gd name="connsiteX14" fmla="*/ 383783 w 444795"/>
              <a:gd name="connsiteY14" fmla="*/ 1862444 h 1868387"/>
              <a:gd name="connsiteX15" fmla="*/ 370358 w 444795"/>
              <a:gd name="connsiteY15" fmla="*/ 1868387 h 1868387"/>
              <a:gd name="connsiteX16" fmla="*/ 336658 w 444795"/>
              <a:gd name="connsiteY16" fmla="*/ 1868387 h 1868387"/>
              <a:gd name="connsiteX17" fmla="*/ 306546 w 444795"/>
              <a:gd name="connsiteY17" fmla="*/ 1858526 h 1868387"/>
              <a:gd name="connsiteX18" fmla="*/ 236457 w 444795"/>
              <a:gd name="connsiteY18" fmla="*/ 1847671 h 1868387"/>
              <a:gd name="connsiteX19" fmla="*/ 205722 w 444795"/>
              <a:gd name="connsiteY19" fmla="*/ 1841430 h 1868387"/>
              <a:gd name="connsiteX20" fmla="*/ 181807 w 444795"/>
              <a:gd name="connsiteY20" fmla="*/ 1823771 h 1868387"/>
              <a:gd name="connsiteX21" fmla="*/ 178439 w 444795"/>
              <a:gd name="connsiteY21" fmla="*/ 1808957 h 1868387"/>
              <a:gd name="connsiteX22" fmla="*/ 161935 w 444795"/>
              <a:gd name="connsiteY22" fmla="*/ 1803551 h 1868387"/>
              <a:gd name="connsiteX23" fmla="*/ 158071 w 444795"/>
              <a:gd name="connsiteY23" fmla="*/ 1799541 h 1868387"/>
              <a:gd name="connsiteX24" fmla="*/ 135376 w 444795"/>
              <a:gd name="connsiteY24" fmla="*/ 1779136 h 1868387"/>
              <a:gd name="connsiteX25" fmla="*/ 132952 w 444795"/>
              <a:gd name="connsiteY25" fmla="*/ 1786380 h 1868387"/>
              <a:gd name="connsiteX26" fmla="*/ 0 w 444795"/>
              <a:gd name="connsiteY26" fmla="*/ 1663146 h 18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795" h="1868387">
                <a:moveTo>
                  <a:pt x="0" y="78388"/>
                </a:moveTo>
                <a:lnTo>
                  <a:pt x="39454" y="66552"/>
                </a:lnTo>
                <a:cubicBezTo>
                  <a:pt x="73377" y="59047"/>
                  <a:pt x="108602" y="54461"/>
                  <a:pt x="139617" y="42263"/>
                </a:cubicBezTo>
                <a:cubicBezTo>
                  <a:pt x="180799" y="87869"/>
                  <a:pt x="156173" y="44723"/>
                  <a:pt x="193778" y="51160"/>
                </a:cubicBezTo>
                <a:lnTo>
                  <a:pt x="261389" y="36852"/>
                </a:lnTo>
                <a:lnTo>
                  <a:pt x="274876" y="37840"/>
                </a:lnTo>
                <a:lnTo>
                  <a:pt x="280032" y="48921"/>
                </a:lnTo>
                <a:lnTo>
                  <a:pt x="284781" y="50980"/>
                </a:lnTo>
                <a:lnTo>
                  <a:pt x="300007" y="37078"/>
                </a:lnTo>
                <a:cubicBezTo>
                  <a:pt x="322467" y="29589"/>
                  <a:pt x="353078" y="47149"/>
                  <a:pt x="375999" y="45281"/>
                </a:cubicBezTo>
                <a:cubicBezTo>
                  <a:pt x="382977" y="27666"/>
                  <a:pt x="397501" y="17994"/>
                  <a:pt x="417584" y="9727"/>
                </a:cubicBezTo>
                <a:lnTo>
                  <a:pt x="444795" y="0"/>
                </a:lnTo>
                <a:lnTo>
                  <a:pt x="444795" y="1864840"/>
                </a:lnTo>
                <a:lnTo>
                  <a:pt x="430079" y="1860813"/>
                </a:lnTo>
                <a:cubicBezTo>
                  <a:pt x="411946" y="1857931"/>
                  <a:pt x="392950" y="1858479"/>
                  <a:pt x="383783" y="1862444"/>
                </a:cubicBezTo>
                <a:lnTo>
                  <a:pt x="370358" y="1868387"/>
                </a:lnTo>
                <a:lnTo>
                  <a:pt x="336658" y="1868387"/>
                </a:lnTo>
                <a:lnTo>
                  <a:pt x="306546" y="1858526"/>
                </a:lnTo>
                <a:cubicBezTo>
                  <a:pt x="280888" y="1847233"/>
                  <a:pt x="256422" y="1834783"/>
                  <a:pt x="236457" y="1847671"/>
                </a:cubicBezTo>
                <a:cubicBezTo>
                  <a:pt x="224964" y="1848497"/>
                  <a:pt x="214878" y="1845991"/>
                  <a:pt x="205722" y="1841430"/>
                </a:cubicBezTo>
                <a:lnTo>
                  <a:pt x="181807" y="1823771"/>
                </a:lnTo>
                <a:lnTo>
                  <a:pt x="178439" y="1808957"/>
                </a:lnTo>
                <a:lnTo>
                  <a:pt x="161935" y="1803551"/>
                </a:lnTo>
                <a:lnTo>
                  <a:pt x="158071" y="1799541"/>
                </a:lnTo>
                <a:cubicBezTo>
                  <a:pt x="150700" y="1791836"/>
                  <a:pt x="143295" y="1784610"/>
                  <a:pt x="135376" y="1779136"/>
                </a:cubicBezTo>
                <a:lnTo>
                  <a:pt x="132952" y="1786380"/>
                </a:lnTo>
                <a:lnTo>
                  <a:pt x="0" y="1663146"/>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D2D2835C-DDE9-4332-9476-94B711F053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5" name="Group 24">
              <a:extLst>
                <a:ext uri="{FF2B5EF4-FFF2-40B4-BE49-F238E27FC236}">
                  <a16:creationId xmlns:a16="http://schemas.microsoft.com/office/drawing/2014/main" id="{37647015-EE9A-4F89-A88A-DC5786E6638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7" name="Straight Connector 26">
                <a:extLst>
                  <a:ext uri="{FF2B5EF4-FFF2-40B4-BE49-F238E27FC236}">
                    <a16:creationId xmlns:a16="http://schemas.microsoft.com/office/drawing/2014/main" id="{CB275C9D-23AD-4120-B860-4A64988102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793833-C4D8-475A-86F4-45B2FFCF4F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CBDF05EB-F6AC-4339-BC6E-8D6527685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1809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532A9-E5D4-65E9-038A-C08E02955B72}"/>
              </a:ext>
            </a:extLst>
          </p:cNvPr>
          <p:cNvSpPr>
            <a:spLocks noGrp="1"/>
          </p:cNvSpPr>
          <p:nvPr>
            <p:ph type="title"/>
          </p:nvPr>
        </p:nvSpPr>
        <p:spPr>
          <a:xfrm>
            <a:off x="1349375" y="2640012"/>
            <a:ext cx="9493249" cy="1577975"/>
          </a:xfrm>
        </p:spPr>
        <p:txBody>
          <a:bodyPr/>
          <a:lstStyle/>
          <a:p>
            <a:r>
              <a:rPr lang="de-DE" dirty="0"/>
              <a:t>Heute bleiben keine Fragen offen.</a:t>
            </a:r>
            <a:br>
              <a:rPr lang="de-DE" dirty="0"/>
            </a:br>
            <a:r>
              <a:rPr lang="de-DE" dirty="0"/>
              <a:t>Deswegen dürft ihr sie jetzt stellen!</a:t>
            </a:r>
          </a:p>
        </p:txBody>
      </p:sp>
    </p:spTree>
    <p:extLst>
      <p:ext uri="{BB962C8B-B14F-4D97-AF65-F5344CB8AC3E}">
        <p14:creationId xmlns:p14="http://schemas.microsoft.com/office/powerpoint/2010/main" val="4243006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06B6DD6F-E168-490A-A0B2-699190DC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3">
            <a:extLst>
              <a:ext uri="{FF2B5EF4-FFF2-40B4-BE49-F238E27FC236}">
                <a16:creationId xmlns:a16="http://schemas.microsoft.com/office/drawing/2014/main" id="{04BA3935-5258-425A-B52A-BBF28BCE0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47920">
            <a:off x="849621" y="915045"/>
            <a:ext cx="5446522" cy="4316000"/>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5">
            <a:extLst>
              <a:ext uri="{FF2B5EF4-FFF2-40B4-BE49-F238E27FC236}">
                <a16:creationId xmlns:a16="http://schemas.microsoft.com/office/drawing/2014/main" id="{CDD1AA99-03AE-49F6-9116-9CA2BBCA0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147920">
            <a:off x="1514337" y="447284"/>
            <a:ext cx="4122174" cy="5235577"/>
          </a:xfrm>
          <a:custGeom>
            <a:avLst/>
            <a:gdLst>
              <a:gd name="connsiteX0" fmla="*/ 0 w 4401242"/>
              <a:gd name="connsiteY0" fmla="*/ 4137242 h 5590022"/>
              <a:gd name="connsiteX1" fmla="*/ 5579 w 4401242"/>
              <a:gd name="connsiteY1" fmla="*/ 4114978 h 5590022"/>
              <a:gd name="connsiteX2" fmla="*/ 3258 w 4401242"/>
              <a:gd name="connsiteY2" fmla="*/ 4099949 h 5590022"/>
              <a:gd name="connsiteX3" fmla="*/ 9236 w 4401242"/>
              <a:gd name="connsiteY3" fmla="*/ 4071959 h 5590022"/>
              <a:gd name="connsiteX4" fmla="*/ 14743 w 4401242"/>
              <a:gd name="connsiteY4" fmla="*/ 4031013 h 5590022"/>
              <a:gd name="connsiteX5" fmla="*/ 20613 w 4401242"/>
              <a:gd name="connsiteY5" fmla="*/ 4002827 h 5590022"/>
              <a:gd name="connsiteX6" fmla="*/ 22410 w 4401242"/>
              <a:gd name="connsiteY6" fmla="*/ 3997392 h 5590022"/>
              <a:gd name="connsiteX7" fmla="*/ 22410 w 4401242"/>
              <a:gd name="connsiteY7" fmla="*/ 3812956 h 5590022"/>
              <a:gd name="connsiteX8" fmla="*/ 20401 w 4401242"/>
              <a:gd name="connsiteY8" fmla="*/ 3799351 h 5590022"/>
              <a:gd name="connsiteX9" fmla="*/ 22410 w 4401242"/>
              <a:gd name="connsiteY9" fmla="*/ 3753450 h 5590022"/>
              <a:gd name="connsiteX10" fmla="*/ 19673 w 4401242"/>
              <a:gd name="connsiteY10" fmla="*/ 3746784 h 5590022"/>
              <a:gd name="connsiteX11" fmla="*/ 22410 w 4401242"/>
              <a:gd name="connsiteY11" fmla="*/ 3701909 h 5590022"/>
              <a:gd name="connsiteX12" fmla="*/ 20086 w 4401242"/>
              <a:gd name="connsiteY12" fmla="*/ 3652741 h 5590022"/>
              <a:gd name="connsiteX13" fmla="*/ 13839 w 4401242"/>
              <a:gd name="connsiteY13" fmla="*/ 3649070 h 5590022"/>
              <a:gd name="connsiteX14" fmla="*/ 13290 w 4401242"/>
              <a:gd name="connsiteY14" fmla="*/ 3638287 h 5590022"/>
              <a:gd name="connsiteX15" fmla="*/ 13410 w 4401242"/>
              <a:gd name="connsiteY15" fmla="*/ 3621311 h 5590022"/>
              <a:gd name="connsiteX16" fmla="*/ 19966 w 4401242"/>
              <a:gd name="connsiteY16" fmla="*/ 3583286 h 5590022"/>
              <a:gd name="connsiteX17" fmla="*/ 16089 w 4401242"/>
              <a:gd name="connsiteY17" fmla="*/ 21355 h 5590022"/>
              <a:gd name="connsiteX18" fmla="*/ 34619 w 4401242"/>
              <a:gd name="connsiteY18" fmla="*/ 2606 h 5590022"/>
              <a:gd name="connsiteX19" fmla="*/ 49927 w 4401242"/>
              <a:gd name="connsiteY19" fmla="*/ 185 h 5590022"/>
              <a:gd name="connsiteX20" fmla="*/ 917193 w 4401242"/>
              <a:gd name="connsiteY20" fmla="*/ 11 h 5590022"/>
              <a:gd name="connsiteX21" fmla="*/ 938319 w 4401242"/>
              <a:gd name="connsiteY21" fmla="*/ 10 h 5590022"/>
              <a:gd name="connsiteX22" fmla="*/ 938338 w 4401242"/>
              <a:gd name="connsiteY22" fmla="*/ 0 h 5590022"/>
              <a:gd name="connsiteX23" fmla="*/ 4365378 w 4401242"/>
              <a:gd name="connsiteY23" fmla="*/ 0 h 5590022"/>
              <a:gd name="connsiteX24" fmla="*/ 4397257 w 4401242"/>
              <a:gd name="connsiteY24" fmla="*/ 31881 h 5590022"/>
              <a:gd name="connsiteX25" fmla="*/ 4397256 w 4401242"/>
              <a:gd name="connsiteY25" fmla="*/ 5558231 h 5590022"/>
              <a:gd name="connsiteX26" fmla="*/ 4365377 w 4401242"/>
              <a:gd name="connsiteY26" fmla="*/ 5590021 h 5590022"/>
              <a:gd name="connsiteX27" fmla="*/ 4322085 w 4401242"/>
              <a:gd name="connsiteY27" fmla="*/ 5590021 h 5590022"/>
              <a:gd name="connsiteX28" fmla="*/ 4322083 w 4401242"/>
              <a:gd name="connsiteY28" fmla="*/ 5590022 h 5590022"/>
              <a:gd name="connsiteX29" fmla="*/ 49916 w 4401242"/>
              <a:gd name="connsiteY29" fmla="*/ 5590022 h 5590022"/>
              <a:gd name="connsiteX30" fmla="*/ 22410 w 4401242"/>
              <a:gd name="connsiteY30" fmla="*/ 5571435 h 5590022"/>
              <a:gd name="connsiteX31" fmla="*/ 22410 w 4401242"/>
              <a:gd name="connsiteY31" fmla="*/ 4726767 h 5590022"/>
              <a:gd name="connsiteX32" fmla="*/ 14670 w 4401242"/>
              <a:gd name="connsiteY32" fmla="*/ 4699196 h 5590022"/>
              <a:gd name="connsiteX33" fmla="*/ 22410 w 4401242"/>
              <a:gd name="connsiteY33" fmla="*/ 4670837 h 5590022"/>
              <a:gd name="connsiteX34" fmla="*/ 22410 w 4401242"/>
              <a:gd name="connsiteY34" fmla="*/ 4292925 h 5590022"/>
              <a:gd name="connsiteX35" fmla="*/ 22410 w 4401242"/>
              <a:gd name="connsiteY35" fmla="*/ 4242762 h 5590022"/>
              <a:gd name="connsiteX36" fmla="*/ 14161 w 4401242"/>
              <a:gd name="connsiteY36" fmla="*/ 4214744 h 5590022"/>
              <a:gd name="connsiteX37" fmla="*/ 4708 w 4401242"/>
              <a:gd name="connsiteY37" fmla="*/ 4186098 h 5590022"/>
              <a:gd name="connsiteX38" fmla="*/ 632 w 4401242"/>
              <a:gd name="connsiteY38" fmla="*/ 4158493 h 559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01242" h="5590022">
                <a:moveTo>
                  <a:pt x="0" y="4137242"/>
                </a:moveTo>
                <a:lnTo>
                  <a:pt x="5579" y="4114978"/>
                </a:lnTo>
                <a:cubicBezTo>
                  <a:pt x="6121" y="4108762"/>
                  <a:pt x="2648" y="4107119"/>
                  <a:pt x="3258" y="4099949"/>
                </a:cubicBezTo>
                <a:lnTo>
                  <a:pt x="9236" y="4071959"/>
                </a:lnTo>
                <a:lnTo>
                  <a:pt x="14743" y="4031013"/>
                </a:lnTo>
                <a:lnTo>
                  <a:pt x="20613" y="4002827"/>
                </a:lnTo>
                <a:lnTo>
                  <a:pt x="22410" y="3997392"/>
                </a:lnTo>
                <a:lnTo>
                  <a:pt x="22410" y="3812956"/>
                </a:lnTo>
                <a:lnTo>
                  <a:pt x="20401" y="3799351"/>
                </a:lnTo>
                <a:lnTo>
                  <a:pt x="22410" y="3753450"/>
                </a:lnTo>
                <a:lnTo>
                  <a:pt x="19673" y="3746784"/>
                </a:lnTo>
                <a:lnTo>
                  <a:pt x="22410" y="3701909"/>
                </a:lnTo>
                <a:cubicBezTo>
                  <a:pt x="22023" y="3687048"/>
                  <a:pt x="22634" y="3661297"/>
                  <a:pt x="20086" y="3652741"/>
                </a:cubicBezTo>
                <a:lnTo>
                  <a:pt x="13839" y="3649070"/>
                </a:lnTo>
                <a:lnTo>
                  <a:pt x="13290" y="3638287"/>
                </a:lnTo>
                <a:cubicBezTo>
                  <a:pt x="13769" y="3637498"/>
                  <a:pt x="13370" y="3621952"/>
                  <a:pt x="13410" y="3621311"/>
                </a:cubicBezTo>
                <a:lnTo>
                  <a:pt x="19966" y="3583286"/>
                </a:lnTo>
                <a:lnTo>
                  <a:pt x="16089" y="21355"/>
                </a:lnTo>
                <a:cubicBezTo>
                  <a:pt x="22266" y="10589"/>
                  <a:pt x="23964" y="8856"/>
                  <a:pt x="34619" y="2606"/>
                </a:cubicBezTo>
                <a:lnTo>
                  <a:pt x="49927" y="185"/>
                </a:lnTo>
                <a:cubicBezTo>
                  <a:pt x="228245" y="83"/>
                  <a:pt x="539504" y="31"/>
                  <a:pt x="917193" y="11"/>
                </a:cubicBezTo>
                <a:lnTo>
                  <a:pt x="938319" y="10"/>
                </a:lnTo>
                <a:lnTo>
                  <a:pt x="938338" y="0"/>
                </a:lnTo>
                <a:lnTo>
                  <a:pt x="4365378" y="0"/>
                </a:lnTo>
                <a:cubicBezTo>
                  <a:pt x="4382966" y="50"/>
                  <a:pt x="4397213" y="14294"/>
                  <a:pt x="4397257" y="31881"/>
                </a:cubicBezTo>
                <a:cubicBezTo>
                  <a:pt x="4402571" y="958253"/>
                  <a:pt x="4402570" y="4631875"/>
                  <a:pt x="4397256" y="5558231"/>
                </a:cubicBezTo>
                <a:cubicBezTo>
                  <a:pt x="4397157" y="5575784"/>
                  <a:pt x="4382929" y="5589975"/>
                  <a:pt x="4365377" y="5590021"/>
                </a:cubicBezTo>
                <a:lnTo>
                  <a:pt x="4322085" y="5590021"/>
                </a:lnTo>
                <a:lnTo>
                  <a:pt x="4322083" y="5590022"/>
                </a:lnTo>
                <a:lnTo>
                  <a:pt x="49916" y="5590022"/>
                </a:lnTo>
                <a:cubicBezTo>
                  <a:pt x="34729" y="5589963"/>
                  <a:pt x="22450" y="5581668"/>
                  <a:pt x="22410" y="5571435"/>
                </a:cubicBezTo>
                <a:lnTo>
                  <a:pt x="22410" y="4726767"/>
                </a:lnTo>
                <a:lnTo>
                  <a:pt x="14670" y="4699196"/>
                </a:lnTo>
                <a:cubicBezTo>
                  <a:pt x="15011" y="4683722"/>
                  <a:pt x="19831" y="4680290"/>
                  <a:pt x="22410" y="4670837"/>
                </a:cubicBezTo>
                <a:lnTo>
                  <a:pt x="22410" y="4292925"/>
                </a:lnTo>
                <a:lnTo>
                  <a:pt x="22410" y="4242762"/>
                </a:lnTo>
                <a:lnTo>
                  <a:pt x="14161" y="4214744"/>
                </a:lnTo>
                <a:cubicBezTo>
                  <a:pt x="20757" y="4203473"/>
                  <a:pt x="7860" y="4195229"/>
                  <a:pt x="4708" y="4186098"/>
                </a:cubicBezTo>
                <a:lnTo>
                  <a:pt x="632" y="4158493"/>
                </a:lnTo>
                <a:close/>
              </a:path>
            </a:pathLst>
          </a:custGeom>
          <a:blipFill>
            <a:blip r:embed="rId2"/>
            <a:tile tx="0" ty="0" sx="100000" sy="100000" flip="none" algn="tl"/>
          </a:blipFill>
          <a:ln w="9525" cap="flat">
            <a:noFill/>
            <a:prstDash val="solid"/>
            <a:miter/>
          </a:ln>
        </p:spPr>
        <p:txBody>
          <a:bodyPr rtlCol="0" anchor="ctr"/>
          <a:lstStyle/>
          <a:p>
            <a:endParaRPr lang="en-US" dirty="0"/>
          </a:p>
        </p:txBody>
      </p:sp>
      <p:pic>
        <p:nvPicPr>
          <p:cNvPr id="5" name="Inhaltsplatzhalter 4" descr="Ein Bild, das Person, Menschliches Gesicht, Mann, Kleidung enthält.&#10;&#10;Automatisch generierte Beschreibung">
            <a:hlinkClick r:id="rId3"/>
            <a:extLst>
              <a:ext uri="{FF2B5EF4-FFF2-40B4-BE49-F238E27FC236}">
                <a16:creationId xmlns:a16="http://schemas.microsoft.com/office/drawing/2014/main" id="{C3A5D780-B665-7050-B4A0-DA2AE911E6CC}"/>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37614" r="8408" b="-1"/>
          <a:stretch/>
        </p:blipFill>
        <p:spPr>
          <a:xfrm>
            <a:off x="816531" y="833610"/>
            <a:ext cx="5517787" cy="4472333"/>
          </a:xfrm>
          <a:custGeom>
            <a:avLst/>
            <a:gdLst/>
            <a:ahLst/>
            <a:cxnLst/>
            <a:rect l="l" t="t" r="r" b="b"/>
            <a:pathLst>
              <a:path w="5517787" h="4472333">
                <a:moveTo>
                  <a:pt x="5199334" y="0"/>
                </a:moveTo>
                <a:cubicBezTo>
                  <a:pt x="5209814" y="5031"/>
                  <a:pt x="5211549" y="6498"/>
                  <a:pt x="5218118" y="16022"/>
                </a:cubicBezTo>
                <a:lnTo>
                  <a:pt x="5221430" y="30155"/>
                </a:lnTo>
                <a:cubicBezTo>
                  <a:pt x="5233761" y="196710"/>
                  <a:pt x="5255167" y="487447"/>
                  <a:pt x="5281101" y="840236"/>
                </a:cubicBezTo>
                <a:lnTo>
                  <a:pt x="5282551" y="859969"/>
                </a:lnTo>
                <a:lnTo>
                  <a:pt x="5282562" y="859986"/>
                </a:lnTo>
                <a:lnTo>
                  <a:pt x="5517712" y="4061104"/>
                </a:lnTo>
                <a:cubicBezTo>
                  <a:pt x="5518872" y="4077535"/>
                  <a:pt x="5506545" y="4091821"/>
                  <a:pt x="5490120" y="4093069"/>
                </a:cubicBezTo>
                <a:cubicBezTo>
                  <a:pt x="4625183" y="4161596"/>
                  <a:pt x="1193739" y="4413665"/>
                  <a:pt x="328087" y="4472264"/>
                </a:cubicBezTo>
                <a:cubicBezTo>
                  <a:pt x="311684" y="4473376"/>
                  <a:pt x="297453" y="4461060"/>
                  <a:pt x="296206" y="4444668"/>
                </a:cubicBezTo>
                <a:lnTo>
                  <a:pt x="293235" y="4404230"/>
                </a:lnTo>
                <a:lnTo>
                  <a:pt x="293234" y="4404228"/>
                </a:lnTo>
                <a:lnTo>
                  <a:pt x="94" y="413698"/>
                </a:lnTo>
                <a:cubicBezTo>
                  <a:pt x="-893" y="399508"/>
                  <a:pt x="6013" y="387469"/>
                  <a:pt x="15568" y="386729"/>
                </a:cubicBezTo>
                <a:lnTo>
                  <a:pt x="804553" y="328772"/>
                </a:lnTo>
                <a:lnTo>
                  <a:pt x="829775" y="319650"/>
                </a:lnTo>
                <a:cubicBezTo>
                  <a:pt x="844253" y="318907"/>
                  <a:pt x="847789" y="323174"/>
                  <a:pt x="856796" y="324934"/>
                </a:cubicBezTo>
                <a:lnTo>
                  <a:pt x="1209795" y="299003"/>
                </a:lnTo>
                <a:lnTo>
                  <a:pt x="1256651" y="295561"/>
                </a:lnTo>
                <a:lnTo>
                  <a:pt x="1282256" y="285933"/>
                </a:lnTo>
                <a:cubicBezTo>
                  <a:pt x="1293236" y="291321"/>
                  <a:pt x="1300052" y="278709"/>
                  <a:pt x="1308365" y="275138"/>
                </a:cubicBezTo>
                <a:lnTo>
                  <a:pt x="1333870" y="269436"/>
                </a:lnTo>
                <a:lnTo>
                  <a:pt x="1353677" y="267388"/>
                </a:lnTo>
                <a:lnTo>
                  <a:pt x="1374856" y="271072"/>
                </a:lnTo>
                <a:cubicBezTo>
                  <a:pt x="1380699" y="271151"/>
                  <a:pt x="1381996" y="267795"/>
                  <a:pt x="1388735" y="267872"/>
                </a:cubicBezTo>
                <a:lnTo>
                  <a:pt x="1415290" y="271536"/>
                </a:lnTo>
                <a:lnTo>
                  <a:pt x="1453914" y="273870"/>
                </a:lnTo>
                <a:lnTo>
                  <a:pt x="1480645" y="277419"/>
                </a:lnTo>
                <a:lnTo>
                  <a:pt x="1485845" y="278725"/>
                </a:lnTo>
                <a:lnTo>
                  <a:pt x="1658122" y="266069"/>
                </a:lnTo>
                <a:lnTo>
                  <a:pt x="1670693" y="263259"/>
                </a:lnTo>
                <a:lnTo>
                  <a:pt x="1713706" y="261986"/>
                </a:lnTo>
                <a:lnTo>
                  <a:pt x="1719744" y="258972"/>
                </a:lnTo>
                <a:lnTo>
                  <a:pt x="1761849" y="258450"/>
                </a:lnTo>
                <a:cubicBezTo>
                  <a:pt x="1775704" y="257068"/>
                  <a:pt x="1799799" y="255872"/>
                  <a:pt x="1807616" y="252905"/>
                </a:cubicBezTo>
                <a:lnTo>
                  <a:pt x="1810616" y="246818"/>
                </a:lnTo>
                <a:lnTo>
                  <a:pt x="1820651" y="245565"/>
                </a:lnTo>
                <a:cubicBezTo>
                  <a:pt x="1821421" y="245959"/>
                  <a:pt x="1835914" y="244519"/>
                  <a:pt x="1836516" y="244513"/>
                </a:cubicBezTo>
                <a:lnTo>
                  <a:pt x="1872484" y="248027"/>
                </a:lnTo>
                <a:close/>
              </a:path>
            </a:pathLst>
          </a:custGeom>
        </p:spPr>
      </p:pic>
      <p:sp>
        <p:nvSpPr>
          <p:cNvPr id="2" name="Titel 1">
            <a:extLst>
              <a:ext uri="{FF2B5EF4-FFF2-40B4-BE49-F238E27FC236}">
                <a16:creationId xmlns:a16="http://schemas.microsoft.com/office/drawing/2014/main" id="{F542FAFC-E4DD-929A-78BF-35B956F96C05}"/>
              </a:ext>
            </a:extLst>
          </p:cNvPr>
          <p:cNvSpPr>
            <a:spLocks noGrp="1"/>
          </p:cNvSpPr>
          <p:nvPr>
            <p:ph type="title"/>
          </p:nvPr>
        </p:nvSpPr>
        <p:spPr>
          <a:xfrm>
            <a:off x="7682351" y="116708"/>
            <a:ext cx="5781863" cy="1659965"/>
          </a:xfrm>
        </p:spPr>
        <p:txBody>
          <a:bodyPr anchor="b">
            <a:normAutofit/>
          </a:bodyPr>
          <a:lstStyle/>
          <a:p>
            <a:r>
              <a:rPr lang="de-DE" dirty="0"/>
              <a:t>Zuallerletzt</a:t>
            </a:r>
          </a:p>
        </p:txBody>
      </p:sp>
      <p:sp>
        <p:nvSpPr>
          <p:cNvPr id="29" name="Freeform: Shape 17">
            <a:extLst>
              <a:ext uri="{FF2B5EF4-FFF2-40B4-BE49-F238E27FC236}">
                <a16:creationId xmlns:a16="http://schemas.microsoft.com/office/drawing/2014/main" id="{7EA60060-A93B-4C68-8571-20F442790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688475">
            <a:off x="3292902" y="4288917"/>
            <a:ext cx="444795" cy="1868387"/>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Content Placeholder 8">
            <a:extLst>
              <a:ext uri="{FF2B5EF4-FFF2-40B4-BE49-F238E27FC236}">
                <a16:creationId xmlns:a16="http://schemas.microsoft.com/office/drawing/2014/main" id="{1EA0A59B-840F-742E-DD45-907DDD7F4465}"/>
              </a:ext>
            </a:extLst>
          </p:cNvPr>
          <p:cNvSpPr>
            <a:spLocks noGrp="1"/>
          </p:cNvSpPr>
          <p:nvPr>
            <p:ph idx="1"/>
          </p:nvPr>
        </p:nvSpPr>
        <p:spPr>
          <a:xfrm>
            <a:off x="7682351" y="2607319"/>
            <a:ext cx="4037701" cy="3210920"/>
          </a:xfrm>
        </p:spPr>
        <p:txBody>
          <a:bodyPr>
            <a:normAutofit/>
          </a:bodyPr>
          <a:lstStyle/>
          <a:p>
            <a:pPr marL="0" indent="0">
              <a:buNone/>
            </a:pPr>
            <a:r>
              <a:rPr lang="en-US" u="sng" dirty="0" err="1"/>
              <a:t>Videotipp</a:t>
            </a:r>
            <a:r>
              <a:rPr lang="en-US" u="sng" dirty="0"/>
              <a:t>:</a:t>
            </a:r>
          </a:p>
          <a:p>
            <a:pPr marL="0" indent="0">
              <a:buNone/>
            </a:pPr>
            <a:r>
              <a:rPr lang="en-US" dirty="0" err="1"/>
              <a:t>Dokumentation</a:t>
            </a:r>
            <a:r>
              <a:rPr lang="en-US" dirty="0"/>
              <a:t> in der ARD-</a:t>
            </a:r>
            <a:r>
              <a:rPr lang="en-US" dirty="0" err="1"/>
              <a:t>Mediathek</a:t>
            </a:r>
            <a:r>
              <a:rPr lang="en-US" dirty="0"/>
              <a:t> </a:t>
            </a:r>
          </a:p>
          <a:p>
            <a:pPr marL="0" indent="0">
              <a:buNone/>
            </a:pPr>
            <a:r>
              <a:rPr lang="en-US" dirty="0"/>
              <a:t>(online und </a:t>
            </a:r>
            <a:r>
              <a:rPr lang="en-US" dirty="0" err="1"/>
              <a:t>kostenlos</a:t>
            </a:r>
            <a:r>
              <a:rPr lang="en-US" dirty="0"/>
              <a:t> </a:t>
            </a:r>
            <a:r>
              <a:rPr lang="en-US" dirty="0" err="1"/>
              <a:t>verfügbar</a:t>
            </a:r>
            <a:r>
              <a:rPr lang="en-US" dirty="0"/>
              <a:t>)</a:t>
            </a:r>
          </a:p>
          <a:p>
            <a:pPr marL="0" indent="0">
              <a:buNone/>
            </a:pPr>
            <a:endParaRPr lang="en-US" dirty="0"/>
          </a:p>
          <a:p>
            <a:pPr marL="0" indent="0">
              <a:buNone/>
            </a:pPr>
            <a:r>
              <a:rPr lang="en-US" dirty="0"/>
              <a:t>Staffel 1: </a:t>
            </a:r>
            <a:r>
              <a:rPr lang="en-US" dirty="0" err="1"/>
              <a:t>fünf</a:t>
            </a:r>
            <a:r>
              <a:rPr lang="en-US" dirty="0"/>
              <a:t> </a:t>
            </a:r>
            <a:r>
              <a:rPr lang="en-US" dirty="0" err="1"/>
              <a:t>spannende</a:t>
            </a:r>
            <a:r>
              <a:rPr lang="en-US" dirty="0"/>
              <a:t> </a:t>
            </a:r>
            <a:r>
              <a:rPr lang="en-US" dirty="0" err="1"/>
              <a:t>Folgen</a:t>
            </a:r>
            <a:endParaRPr lang="en-US" dirty="0"/>
          </a:p>
        </p:txBody>
      </p:sp>
      <p:grpSp>
        <p:nvGrpSpPr>
          <p:cNvPr id="31" name="Group 19">
            <a:extLst>
              <a:ext uri="{FF2B5EF4-FFF2-40B4-BE49-F238E27FC236}">
                <a16:creationId xmlns:a16="http://schemas.microsoft.com/office/drawing/2014/main" id="{086403E5-67F9-43E6-B7B1-C07EFE0A5C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21" name="Group 20">
              <a:extLst>
                <a:ext uri="{FF2B5EF4-FFF2-40B4-BE49-F238E27FC236}">
                  <a16:creationId xmlns:a16="http://schemas.microsoft.com/office/drawing/2014/main" id="{E9C7E316-2CF6-48D0-A945-584817B6F4A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3" name="Straight Connector 22">
                <a:extLst>
                  <a:ext uri="{FF2B5EF4-FFF2-40B4-BE49-F238E27FC236}">
                    <a16:creationId xmlns:a16="http://schemas.microsoft.com/office/drawing/2014/main" id="{4C26CD1D-43A2-4516-BC5E-0704D3B106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6C5BDD-D91A-4A8D-9365-C3DCE47B27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Oval 21">
              <a:extLst>
                <a:ext uri="{FF2B5EF4-FFF2-40B4-BE49-F238E27FC236}">
                  <a16:creationId xmlns:a16="http://schemas.microsoft.com/office/drawing/2014/main" id="{4459A4D5-BA77-45AB-849F-FAF78F871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feld 5">
            <a:extLst>
              <a:ext uri="{FF2B5EF4-FFF2-40B4-BE49-F238E27FC236}">
                <a16:creationId xmlns:a16="http://schemas.microsoft.com/office/drawing/2014/main" id="{70D66B80-FF7E-76E4-B314-6BC57DBDFEB0}"/>
              </a:ext>
            </a:extLst>
          </p:cNvPr>
          <p:cNvSpPr txBox="1"/>
          <p:nvPr/>
        </p:nvSpPr>
        <p:spPr>
          <a:xfrm>
            <a:off x="2094271" y="5887993"/>
            <a:ext cx="9190005" cy="523220"/>
          </a:xfrm>
          <a:prstGeom prst="rect">
            <a:avLst/>
          </a:prstGeom>
          <a:noFill/>
        </p:spPr>
        <p:txBody>
          <a:bodyPr wrap="square" rtlCol="0">
            <a:spAutoFit/>
          </a:bodyPr>
          <a:lstStyle/>
          <a:p>
            <a:pPr algn="ctr"/>
            <a:r>
              <a:rPr lang="de-DE" sz="2800" b="1" i="0" dirty="0">
                <a:effectLst>
                  <a:outerShdw blurRad="38100" dist="38100" dir="2700000" algn="tl">
                    <a:srgbClr val="000000">
                      <a:alpha val="43137"/>
                    </a:srgbClr>
                  </a:outerShdw>
                </a:effectLst>
                <a:latin typeface="The Sans"/>
              </a:rPr>
              <a:t>UNPARTEIISCH - Deutschlands Elite-Schiedsrichter</a:t>
            </a:r>
            <a:endParaRPr lang="de-DE"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2923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AE8E5C-690C-7FE9-11B4-7BCE2C1D4D44}"/>
              </a:ext>
            </a:extLst>
          </p:cNvPr>
          <p:cNvSpPr>
            <a:spLocks noGrp="1"/>
          </p:cNvSpPr>
          <p:nvPr>
            <p:ph type="title"/>
          </p:nvPr>
        </p:nvSpPr>
        <p:spPr>
          <a:xfrm>
            <a:off x="1219200" y="365126"/>
            <a:ext cx="9493249" cy="1266248"/>
          </a:xfrm>
        </p:spPr>
        <p:txBody>
          <a:bodyPr/>
          <a:lstStyle/>
          <a:p>
            <a:r>
              <a:rPr lang="de-DE" dirty="0"/>
              <a:t>Herausgeber / Rechte</a:t>
            </a:r>
          </a:p>
        </p:txBody>
      </p:sp>
      <p:sp>
        <p:nvSpPr>
          <p:cNvPr id="3" name="Inhaltsplatzhalter 2">
            <a:extLst>
              <a:ext uri="{FF2B5EF4-FFF2-40B4-BE49-F238E27FC236}">
                <a16:creationId xmlns:a16="http://schemas.microsoft.com/office/drawing/2014/main" id="{8A06B6D0-4AC6-411B-4797-65208B818E96}"/>
              </a:ext>
            </a:extLst>
          </p:cNvPr>
          <p:cNvSpPr>
            <a:spLocks noGrp="1"/>
          </p:cNvSpPr>
          <p:nvPr>
            <p:ph idx="1"/>
          </p:nvPr>
        </p:nvSpPr>
        <p:spPr>
          <a:xfrm>
            <a:off x="1219200" y="2067792"/>
            <a:ext cx="9493250" cy="4104408"/>
          </a:xfrm>
        </p:spPr>
        <p:txBody>
          <a:bodyPr>
            <a:normAutofit lnSpcReduction="10000"/>
          </a:bodyPr>
          <a:lstStyle/>
          <a:p>
            <a:pPr marL="0" indent="0">
              <a:buNone/>
            </a:pPr>
            <a:r>
              <a:rPr lang="de-DE" dirty="0"/>
              <a:t>Herausgeber dieser Präsentation ist der TuS Ekern e.V. aus 26160 Bad Zwischenahn.</a:t>
            </a:r>
          </a:p>
          <a:p>
            <a:pPr marL="0" indent="0">
              <a:buNone/>
            </a:pPr>
            <a:r>
              <a:rPr lang="de-DE" dirty="0"/>
              <a:t>Die Präsentation wurde von Schiedsrichterfachwart Jan Kruse erstellt. </a:t>
            </a:r>
          </a:p>
          <a:p>
            <a:pPr marL="0" indent="0">
              <a:buNone/>
            </a:pPr>
            <a:r>
              <a:rPr lang="de-DE" dirty="0"/>
              <a:t>Für die Inhalte wird keine Haftung übernommen.</a:t>
            </a:r>
          </a:p>
          <a:p>
            <a:pPr marL="0" indent="0">
              <a:buNone/>
            </a:pPr>
            <a:r>
              <a:rPr lang="de-DE" dirty="0"/>
              <a:t>Trotz umfangreicher Recherchen und viel investierter Mühe können (inhaltliche) Fehler nicht abschließend ausgeschlossen werden. Daher alle Angaben ohne Gewähr.</a:t>
            </a:r>
          </a:p>
          <a:p>
            <a:pPr marL="0" indent="0">
              <a:buNone/>
            </a:pPr>
            <a:r>
              <a:rPr lang="de-DE" dirty="0"/>
              <a:t>Eine Vervielfältigung der Präsentation bedarf der vorigen Zustimmung des herausgebenden Vereins. </a:t>
            </a:r>
          </a:p>
          <a:p>
            <a:pPr marL="0" indent="0">
              <a:buNone/>
            </a:pPr>
            <a:endParaRPr lang="de-DE" dirty="0"/>
          </a:p>
          <a:p>
            <a:pPr marL="0" indent="0">
              <a:buNone/>
            </a:pPr>
            <a:r>
              <a:rPr lang="de-DE" dirty="0"/>
              <a:t>Bei Rückfragen oder Hinweisen wenden Sie sich bitte per E-Mail an</a:t>
            </a:r>
          </a:p>
          <a:p>
            <a:pPr marL="0" indent="0" algn="ctr">
              <a:buNone/>
            </a:pPr>
            <a:r>
              <a:rPr lang="de-DE" b="1" dirty="0"/>
              <a:t>schiedsrichter@tus-ekern.de</a:t>
            </a:r>
          </a:p>
          <a:p>
            <a:pPr marL="0" indent="0">
              <a:buNone/>
            </a:pPr>
            <a:r>
              <a:rPr lang="de-DE" dirty="0"/>
              <a:t>Vielen Dank. </a:t>
            </a:r>
          </a:p>
        </p:txBody>
      </p:sp>
    </p:spTree>
    <p:extLst>
      <p:ext uri="{BB962C8B-B14F-4D97-AF65-F5344CB8AC3E}">
        <p14:creationId xmlns:p14="http://schemas.microsoft.com/office/powerpoint/2010/main" val="411156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5A5E2-D9DD-FBAE-E48E-714A8F809D47}"/>
              </a:ext>
            </a:extLst>
          </p:cNvPr>
          <p:cNvSpPr>
            <a:spLocks noGrp="1"/>
          </p:cNvSpPr>
          <p:nvPr>
            <p:ph type="title"/>
          </p:nvPr>
        </p:nvSpPr>
        <p:spPr/>
        <p:txBody>
          <a:bodyPr>
            <a:normAutofit/>
          </a:bodyPr>
          <a:lstStyle/>
          <a:p>
            <a:r>
              <a:rPr lang="de-DE" sz="3600" dirty="0"/>
              <a:t>Die Aufgaben eines (Jung-) Schiris</a:t>
            </a:r>
          </a:p>
        </p:txBody>
      </p:sp>
      <p:sp>
        <p:nvSpPr>
          <p:cNvPr id="4" name="Textfeld 3">
            <a:extLst>
              <a:ext uri="{FF2B5EF4-FFF2-40B4-BE49-F238E27FC236}">
                <a16:creationId xmlns:a16="http://schemas.microsoft.com/office/drawing/2014/main" id="{47CDF02E-6771-DE5C-E421-959917CD1447}"/>
              </a:ext>
            </a:extLst>
          </p:cNvPr>
          <p:cNvSpPr txBox="1"/>
          <p:nvPr/>
        </p:nvSpPr>
        <p:spPr>
          <a:xfrm>
            <a:off x="3807643" y="3243485"/>
            <a:ext cx="4316362" cy="646331"/>
          </a:xfrm>
          <a:prstGeom prst="rect">
            <a:avLst/>
          </a:prstGeom>
          <a:noFill/>
        </p:spPr>
        <p:txBody>
          <a:bodyPr wrap="square" rtlCol="0">
            <a:spAutoFit/>
          </a:bodyPr>
          <a:lstStyle/>
          <a:p>
            <a:r>
              <a:rPr lang="de-DE" sz="3600" b="1" dirty="0"/>
              <a:t>Eure Ideen</a:t>
            </a:r>
          </a:p>
        </p:txBody>
      </p:sp>
      <p:sp>
        <p:nvSpPr>
          <p:cNvPr id="5" name="Textfeld 4">
            <a:extLst>
              <a:ext uri="{FF2B5EF4-FFF2-40B4-BE49-F238E27FC236}">
                <a16:creationId xmlns:a16="http://schemas.microsoft.com/office/drawing/2014/main" id="{2B831FC0-0269-B278-CF3A-1774523D32DA}"/>
              </a:ext>
            </a:extLst>
          </p:cNvPr>
          <p:cNvSpPr txBox="1"/>
          <p:nvPr/>
        </p:nvSpPr>
        <p:spPr>
          <a:xfrm>
            <a:off x="5673211" y="4180857"/>
            <a:ext cx="5247337" cy="369332"/>
          </a:xfrm>
          <a:prstGeom prst="rect">
            <a:avLst/>
          </a:prstGeom>
          <a:noFill/>
        </p:spPr>
        <p:txBody>
          <a:bodyPr wrap="square" rtlCol="0">
            <a:spAutoFit/>
          </a:bodyPr>
          <a:lstStyle/>
          <a:p>
            <a:r>
              <a:rPr lang="de-DE" dirty="0"/>
              <a:t>Spiel mit allen Teams und Trainer*</a:t>
            </a:r>
            <a:r>
              <a:rPr lang="de-DE" dirty="0" err="1"/>
              <a:t>innenn</a:t>
            </a:r>
            <a:endParaRPr lang="de-DE" dirty="0"/>
          </a:p>
        </p:txBody>
      </p:sp>
    </p:spTree>
    <p:extLst>
      <p:ext uri="{BB962C8B-B14F-4D97-AF65-F5344CB8AC3E}">
        <p14:creationId xmlns:p14="http://schemas.microsoft.com/office/powerpoint/2010/main" val="395211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1" name="Group 1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 name="Straight Connector 1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6" name="Rectangle 15">
            <a:extLst>
              <a:ext uri="{FF2B5EF4-FFF2-40B4-BE49-F238E27FC236}">
                <a16:creationId xmlns:a16="http://schemas.microsoft.com/office/drawing/2014/main" id="{E13D892A-1681-4822-B1E7-A7C2A2715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F611737-3709-4A1A-AEA3-B073A8507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23641" y="271345"/>
            <a:ext cx="8898111" cy="6019503"/>
          </a:xfrm>
          <a:custGeom>
            <a:avLst/>
            <a:gdLst>
              <a:gd name="connsiteX0" fmla="*/ 533078 w 8898111"/>
              <a:gd name="connsiteY0" fmla="*/ 6019503 h 6019503"/>
              <a:gd name="connsiteX1" fmla="*/ 518522 w 8898111"/>
              <a:gd name="connsiteY1" fmla="*/ 5725400 h 6019503"/>
              <a:gd name="connsiteX2" fmla="*/ 0 w 8898111"/>
              <a:gd name="connsiteY2" fmla="*/ 5725400 h 6019503"/>
              <a:gd name="connsiteX3" fmla="*/ 0 w 8898111"/>
              <a:gd name="connsiteY3" fmla="*/ 96421 h 6019503"/>
              <a:gd name="connsiteX4" fmla="*/ 6672516 w 8898111"/>
              <a:gd name="connsiteY4" fmla="*/ 96421 h 6019503"/>
              <a:gd name="connsiteX5" fmla="*/ 8620676 w 8898111"/>
              <a:gd name="connsiteY5" fmla="*/ 0 h 6019503"/>
              <a:gd name="connsiteX6" fmla="*/ 8898111 w 8898111"/>
              <a:gd name="connsiteY6" fmla="*/ 5605489 h 6019503"/>
              <a:gd name="connsiteX7" fmla="*/ 8375272 w 8898111"/>
              <a:gd name="connsiteY7" fmla="*/ 5631366 h 6019503"/>
              <a:gd name="connsiteX8" fmla="*/ 8375272 w 8898111"/>
              <a:gd name="connsiteY8" fmla="*/ 5725400 h 6019503"/>
              <a:gd name="connsiteX9" fmla="*/ 6475352 w 8898111"/>
              <a:gd name="connsiteY9" fmla="*/ 5725400 h 60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98111" h="6019503">
                <a:moveTo>
                  <a:pt x="533078" y="6019503"/>
                </a:moveTo>
                <a:lnTo>
                  <a:pt x="518522" y="5725400"/>
                </a:lnTo>
                <a:lnTo>
                  <a:pt x="0" y="5725400"/>
                </a:lnTo>
                <a:lnTo>
                  <a:pt x="0" y="96421"/>
                </a:lnTo>
                <a:lnTo>
                  <a:pt x="6672516" y="96421"/>
                </a:lnTo>
                <a:lnTo>
                  <a:pt x="8620676" y="0"/>
                </a:lnTo>
                <a:lnTo>
                  <a:pt x="8898111" y="5605489"/>
                </a:lnTo>
                <a:lnTo>
                  <a:pt x="8375272" y="5631366"/>
                </a:lnTo>
                <a:lnTo>
                  <a:pt x="8375272" y="5725400"/>
                </a:lnTo>
                <a:lnTo>
                  <a:pt x="6475352" y="5725400"/>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CCD16A29-2620-483F-958C-5D7A916D8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9993">
            <a:off x="680246" y="468450"/>
            <a:ext cx="8664138" cy="5815855"/>
          </a:xfrm>
          <a:custGeom>
            <a:avLst/>
            <a:gdLst>
              <a:gd name="connsiteX0" fmla="*/ 8124610 w 8664138"/>
              <a:gd name="connsiteY0" fmla="*/ 109700 h 5815855"/>
              <a:gd name="connsiteX1" fmla="*/ 8152781 w 8664138"/>
              <a:gd name="connsiteY1" fmla="*/ 143917 h 5815855"/>
              <a:gd name="connsiteX2" fmla="*/ 8152781 w 8664138"/>
              <a:gd name="connsiteY2" fmla="*/ 383939 h 5815855"/>
              <a:gd name="connsiteX3" fmla="*/ 8637660 w 8664138"/>
              <a:gd name="connsiteY3" fmla="*/ 407937 h 5815855"/>
              <a:gd name="connsiteX4" fmla="*/ 8664095 w 8664138"/>
              <a:gd name="connsiteY4" fmla="*/ 443705 h 5815855"/>
              <a:gd name="connsiteX5" fmla="*/ 8539585 w 8664138"/>
              <a:gd name="connsiteY5" fmla="*/ 2959385 h 5815855"/>
              <a:gd name="connsiteX6" fmla="*/ 8524357 w 8664138"/>
              <a:gd name="connsiteY6" fmla="*/ 3267070 h 5815855"/>
              <a:gd name="connsiteX7" fmla="*/ 8399847 w 8664138"/>
              <a:gd name="connsiteY7" fmla="*/ 5782751 h 5815855"/>
              <a:gd name="connsiteX8" fmla="*/ 8370005 w 8664138"/>
              <a:gd name="connsiteY8" fmla="*/ 5815831 h 5815855"/>
              <a:gd name="connsiteX9" fmla="*/ 5345305 w 8664138"/>
              <a:gd name="connsiteY9" fmla="*/ 5666129 h 5815855"/>
              <a:gd name="connsiteX10" fmla="*/ 3509784 w 8664138"/>
              <a:gd name="connsiteY10" fmla="*/ 5575283 h 5815855"/>
              <a:gd name="connsiteX11" fmla="*/ 3508673 w 8664138"/>
              <a:gd name="connsiteY11" fmla="*/ 5575454 h 5815855"/>
              <a:gd name="connsiteX12" fmla="*/ 3349859 w 8664138"/>
              <a:gd name="connsiteY12" fmla="*/ 5567521 h 5815855"/>
              <a:gd name="connsiteX13" fmla="*/ 3323731 w 8664138"/>
              <a:gd name="connsiteY13" fmla="*/ 5566074 h 5815855"/>
              <a:gd name="connsiteX14" fmla="*/ 2996673 w 8664138"/>
              <a:gd name="connsiteY14" fmla="*/ 5549887 h 5815855"/>
              <a:gd name="connsiteX15" fmla="*/ 2500126 w 8664138"/>
              <a:gd name="connsiteY15" fmla="*/ 5525311 h 5815855"/>
              <a:gd name="connsiteX16" fmla="*/ 1925720 w 8664138"/>
              <a:gd name="connsiteY16" fmla="*/ 5496882 h 5815855"/>
              <a:gd name="connsiteX17" fmla="*/ 1911895 w 8664138"/>
              <a:gd name="connsiteY17" fmla="*/ 5497728 h 5815855"/>
              <a:gd name="connsiteX18" fmla="*/ 1857876 w 8664138"/>
              <a:gd name="connsiteY18" fmla="*/ 5504519 h 5815855"/>
              <a:gd name="connsiteX19" fmla="*/ 1846176 w 8664138"/>
              <a:gd name="connsiteY19" fmla="*/ 5509249 h 5815855"/>
              <a:gd name="connsiteX20" fmla="*/ 1833052 w 8664138"/>
              <a:gd name="connsiteY20" fmla="*/ 5504064 h 5815855"/>
              <a:gd name="connsiteX21" fmla="*/ 1829303 w 8664138"/>
              <a:gd name="connsiteY21" fmla="*/ 5499431 h 5815855"/>
              <a:gd name="connsiteX22" fmla="*/ 1786268 w 8664138"/>
              <a:gd name="connsiteY22" fmla="*/ 5506134 h 5815855"/>
              <a:gd name="connsiteX23" fmla="*/ 1781106 w 8664138"/>
              <a:gd name="connsiteY23" fmla="*/ 5506126 h 5815855"/>
              <a:gd name="connsiteX24" fmla="*/ 1745658 w 8664138"/>
              <a:gd name="connsiteY24" fmla="*/ 5503122 h 5815855"/>
              <a:gd name="connsiteX25" fmla="*/ 1693162 w 8664138"/>
              <a:gd name="connsiteY25" fmla="*/ 5494070 h 5815855"/>
              <a:gd name="connsiteX26" fmla="*/ 1690765 w 8664138"/>
              <a:gd name="connsiteY26" fmla="*/ 5492690 h 5815855"/>
              <a:gd name="connsiteX27" fmla="*/ 1672437 w 8664138"/>
              <a:gd name="connsiteY27" fmla="*/ 5492690 h 5815855"/>
              <a:gd name="connsiteX28" fmla="*/ 1658671 w 8664138"/>
              <a:gd name="connsiteY28" fmla="*/ 5494209 h 5815855"/>
              <a:gd name="connsiteX29" fmla="*/ 1605053 w 8664138"/>
              <a:gd name="connsiteY29" fmla="*/ 5503607 h 5815855"/>
              <a:gd name="connsiteX30" fmla="*/ 1593602 w 8664138"/>
              <a:gd name="connsiteY30" fmla="*/ 5508878 h 5815855"/>
              <a:gd name="connsiteX31" fmla="*/ 1580238 w 8664138"/>
              <a:gd name="connsiteY31" fmla="*/ 5504375 h 5815855"/>
              <a:gd name="connsiteX32" fmla="*/ 1576264 w 8664138"/>
              <a:gd name="connsiteY32" fmla="*/ 5499959 h 5815855"/>
              <a:gd name="connsiteX33" fmla="*/ 1533613 w 8664138"/>
              <a:gd name="connsiteY33" fmla="*/ 5508730 h 5815855"/>
              <a:gd name="connsiteX34" fmla="*/ 1528456 w 8664138"/>
              <a:gd name="connsiteY34" fmla="*/ 5508975 h 5815855"/>
              <a:gd name="connsiteX35" fmla="*/ 1492904 w 8664138"/>
              <a:gd name="connsiteY35" fmla="*/ 5507734 h 5815855"/>
              <a:gd name="connsiteX36" fmla="*/ 1440025 w 8664138"/>
              <a:gd name="connsiteY36" fmla="*/ 5501326 h 5815855"/>
              <a:gd name="connsiteX37" fmla="*/ 1423049 w 8664138"/>
              <a:gd name="connsiteY37" fmla="*/ 5492689 h 5815855"/>
              <a:gd name="connsiteX38" fmla="*/ 1260031 w 8664138"/>
              <a:gd name="connsiteY38" fmla="*/ 5492689 h 5815855"/>
              <a:gd name="connsiteX39" fmla="*/ 1223214 w 8664138"/>
              <a:gd name="connsiteY39" fmla="*/ 5494943 h 5815855"/>
              <a:gd name="connsiteX40" fmla="*/ 1219106 w 8664138"/>
              <a:gd name="connsiteY40" fmla="*/ 5495459 h 5815855"/>
              <a:gd name="connsiteX41" fmla="*/ 1216223 w 8664138"/>
              <a:gd name="connsiteY41" fmla="*/ 5503436 h 5815855"/>
              <a:gd name="connsiteX42" fmla="*/ 1197887 w 8664138"/>
              <a:gd name="connsiteY42" fmla="*/ 5500296 h 5815855"/>
              <a:gd name="connsiteX43" fmla="*/ 1194681 w 8664138"/>
              <a:gd name="connsiteY43" fmla="*/ 5499559 h 5815855"/>
              <a:gd name="connsiteX44" fmla="*/ 1182765 w 8664138"/>
              <a:gd name="connsiteY44" fmla="*/ 5500867 h 5815855"/>
              <a:gd name="connsiteX45" fmla="*/ 1182083 w 8664138"/>
              <a:gd name="connsiteY45" fmla="*/ 5500113 h 5815855"/>
              <a:gd name="connsiteX46" fmla="*/ 1169194 w 8664138"/>
              <a:gd name="connsiteY46" fmla="*/ 5501734 h 5815855"/>
              <a:gd name="connsiteX47" fmla="*/ 1157496 w 8664138"/>
              <a:gd name="connsiteY47" fmla="*/ 5506464 h 5815855"/>
              <a:gd name="connsiteX48" fmla="*/ 1144372 w 8664138"/>
              <a:gd name="connsiteY48" fmla="*/ 5501279 h 5815855"/>
              <a:gd name="connsiteX49" fmla="*/ 1141536 w 8664138"/>
              <a:gd name="connsiteY49" fmla="*/ 5497775 h 5815855"/>
              <a:gd name="connsiteX50" fmla="*/ 1137910 w 8664138"/>
              <a:gd name="connsiteY50" fmla="*/ 5497959 h 5815855"/>
              <a:gd name="connsiteX51" fmla="*/ 1060984 w 8664138"/>
              <a:gd name="connsiteY51" fmla="*/ 5511209 h 5815855"/>
              <a:gd name="connsiteX52" fmla="*/ 1049131 w 8664138"/>
              <a:gd name="connsiteY52" fmla="*/ 5516631 h 5815855"/>
              <a:gd name="connsiteX53" fmla="*/ 970694 w 8664138"/>
              <a:gd name="connsiteY53" fmla="*/ 5525288 h 5815855"/>
              <a:gd name="connsiteX54" fmla="*/ 917076 w 8664138"/>
              <a:gd name="connsiteY54" fmla="*/ 5534686 h 5815855"/>
              <a:gd name="connsiteX55" fmla="*/ 905626 w 8664138"/>
              <a:gd name="connsiteY55" fmla="*/ 5539958 h 5815855"/>
              <a:gd name="connsiteX56" fmla="*/ 892262 w 8664138"/>
              <a:gd name="connsiteY56" fmla="*/ 5535455 h 5815855"/>
              <a:gd name="connsiteX57" fmla="*/ 888287 w 8664138"/>
              <a:gd name="connsiteY57" fmla="*/ 5531038 h 5815855"/>
              <a:gd name="connsiteX58" fmla="*/ 845637 w 8664138"/>
              <a:gd name="connsiteY58" fmla="*/ 5539809 h 5815855"/>
              <a:gd name="connsiteX59" fmla="*/ 840480 w 8664138"/>
              <a:gd name="connsiteY59" fmla="*/ 5540055 h 5815855"/>
              <a:gd name="connsiteX60" fmla="*/ 804929 w 8664138"/>
              <a:gd name="connsiteY60" fmla="*/ 5538814 h 5815855"/>
              <a:gd name="connsiteX61" fmla="*/ 752049 w 8664138"/>
              <a:gd name="connsiteY61" fmla="*/ 5532406 h 5815855"/>
              <a:gd name="connsiteX62" fmla="*/ 697174 w 8664138"/>
              <a:gd name="connsiteY62" fmla="*/ 5517546 h 5815855"/>
              <a:gd name="connsiteX63" fmla="*/ 665493 w 8664138"/>
              <a:gd name="connsiteY63" fmla="*/ 5511512 h 5815855"/>
              <a:gd name="connsiteX64" fmla="*/ 643453 w 8664138"/>
              <a:gd name="connsiteY64" fmla="*/ 5504572 h 5815855"/>
              <a:gd name="connsiteX65" fmla="*/ 581909 w 8664138"/>
              <a:gd name="connsiteY65" fmla="*/ 5500619 h 5815855"/>
              <a:gd name="connsiteX66" fmla="*/ 477619 w 8664138"/>
              <a:gd name="connsiteY66" fmla="*/ 5499799 h 5815855"/>
              <a:gd name="connsiteX67" fmla="*/ 452237 w 8664138"/>
              <a:gd name="connsiteY67" fmla="*/ 5496236 h 5815855"/>
              <a:gd name="connsiteX68" fmla="*/ 441612 w 8664138"/>
              <a:gd name="connsiteY68" fmla="*/ 5492690 h 5815855"/>
              <a:gd name="connsiteX69" fmla="*/ 26366 w 8664138"/>
              <a:gd name="connsiteY69" fmla="*/ 5492690 h 5815855"/>
              <a:gd name="connsiteX70" fmla="*/ 26366 w 8664138"/>
              <a:gd name="connsiteY70" fmla="*/ 5490721 h 5815855"/>
              <a:gd name="connsiteX71" fmla="*/ 7790 w 8664138"/>
              <a:gd name="connsiteY71" fmla="*/ 5481277 h 5815855"/>
              <a:gd name="connsiteX72" fmla="*/ 0 w 8664138"/>
              <a:gd name="connsiteY72" fmla="*/ 5458372 h 5815855"/>
              <a:gd name="connsiteX73" fmla="*/ 0 w 8664138"/>
              <a:gd name="connsiteY73" fmla="*/ 2811904 h 5815855"/>
              <a:gd name="connsiteX74" fmla="*/ 3275 w 8664138"/>
              <a:gd name="connsiteY74" fmla="*/ 2804099 h 5815855"/>
              <a:gd name="connsiteX75" fmla="*/ 29 w 8664138"/>
              <a:gd name="connsiteY75" fmla="*/ 2794553 h 5815855"/>
              <a:gd name="connsiteX76" fmla="*/ 29 w 8664138"/>
              <a:gd name="connsiteY76" fmla="*/ 138782 h 5815855"/>
              <a:gd name="connsiteX77" fmla="*/ 7845 w 8664138"/>
              <a:gd name="connsiteY77" fmla="*/ 115937 h 5815855"/>
              <a:gd name="connsiteX78" fmla="*/ 26366 w 8664138"/>
              <a:gd name="connsiteY78" fmla="*/ 106539 h 5815855"/>
              <a:gd name="connsiteX79" fmla="*/ 26366 w 8664138"/>
              <a:gd name="connsiteY79" fmla="*/ 102118 h 5815855"/>
              <a:gd name="connsiteX80" fmla="*/ 518248 w 8664138"/>
              <a:gd name="connsiteY80" fmla="*/ 102557 h 5815855"/>
              <a:gd name="connsiteX81" fmla="*/ 521566 w 8664138"/>
              <a:gd name="connsiteY81" fmla="*/ 35532 h 5815855"/>
              <a:gd name="connsiteX82" fmla="*/ 530507 w 8664138"/>
              <a:gd name="connsiteY82" fmla="*/ 12967 h 5815855"/>
              <a:gd name="connsiteX83" fmla="*/ 549474 w 8664138"/>
              <a:gd name="connsiteY83" fmla="*/ 4442 h 5815855"/>
              <a:gd name="connsiteX84" fmla="*/ 549694 w 8664138"/>
              <a:gd name="connsiteY84" fmla="*/ 0 h 5815855"/>
              <a:gd name="connsiteX85" fmla="*/ 2622079 w 8664138"/>
              <a:gd name="connsiteY85" fmla="*/ 104436 h 5815855"/>
              <a:gd name="connsiteX86" fmla="*/ 5111130 w 8664138"/>
              <a:gd name="connsiteY86" fmla="*/ 106660 h 5815855"/>
              <a:gd name="connsiteX87" fmla="*/ 5168766 w 8664138"/>
              <a:gd name="connsiteY87" fmla="*/ 98505 h 5815855"/>
              <a:gd name="connsiteX88" fmla="*/ 5194497 w 8664138"/>
              <a:gd name="connsiteY88" fmla="*/ 98356 h 5815855"/>
              <a:gd name="connsiteX89" fmla="*/ 5210841 w 8664138"/>
              <a:gd name="connsiteY89" fmla="*/ 99037 h 5815855"/>
              <a:gd name="connsiteX90" fmla="*/ 5216406 w 8664138"/>
              <a:gd name="connsiteY90" fmla="*/ 106809 h 5815855"/>
              <a:gd name="connsiteX91" fmla="*/ 5290930 w 8664138"/>
              <a:gd name="connsiteY91" fmla="*/ 109700 h 5815855"/>
              <a:gd name="connsiteX92" fmla="*/ 5358949 w 8664138"/>
              <a:gd name="connsiteY92" fmla="*/ 106296 h 5815855"/>
              <a:gd name="connsiteX93" fmla="*/ 5369052 w 8664138"/>
              <a:gd name="connsiteY93" fmla="*/ 109700 h 5815855"/>
              <a:gd name="connsiteX94" fmla="*/ 5438625 w 8664138"/>
              <a:gd name="connsiteY94" fmla="*/ 107201 h 5815855"/>
              <a:gd name="connsiteX95" fmla="*/ 5459247 w 8664138"/>
              <a:gd name="connsiteY95" fmla="*/ 109700 h 5815855"/>
              <a:gd name="connsiteX96" fmla="*/ 5738799 w 8664138"/>
              <a:gd name="connsiteY96" fmla="*/ 109700 h 5815855"/>
              <a:gd name="connsiteX97" fmla="*/ 5747037 w 8664138"/>
              <a:gd name="connsiteY97" fmla="*/ 107464 h 5815855"/>
              <a:gd name="connsiteX98" fmla="*/ 5789760 w 8664138"/>
              <a:gd name="connsiteY98" fmla="*/ 100162 h 5815855"/>
              <a:gd name="connsiteX99" fmla="*/ 5851823 w 8664138"/>
              <a:gd name="connsiteY99" fmla="*/ 93312 h 5815855"/>
              <a:gd name="connsiteX100" fmla="*/ 5894248 w 8664138"/>
              <a:gd name="connsiteY100" fmla="*/ 85875 h 5815855"/>
              <a:gd name="connsiteX101" fmla="*/ 5917027 w 8664138"/>
              <a:gd name="connsiteY101" fmla="*/ 88762 h 5815855"/>
              <a:gd name="connsiteX102" fmla="*/ 5950774 w 8664138"/>
              <a:gd name="connsiteY102" fmla="*/ 81822 h 5815855"/>
              <a:gd name="connsiteX103" fmla="*/ 5982984 w 8664138"/>
              <a:gd name="connsiteY103" fmla="*/ 82609 h 5815855"/>
              <a:gd name="connsiteX104" fmla="*/ 6024825 w 8664138"/>
              <a:gd name="connsiteY104" fmla="*/ 87679 h 5815855"/>
              <a:gd name="connsiteX105" fmla="*/ 6068244 w 8664138"/>
              <a:gd name="connsiteY105" fmla="*/ 99439 h 5815855"/>
              <a:gd name="connsiteX106" fmla="*/ 6110712 w 8664138"/>
              <a:gd name="connsiteY106" fmla="*/ 109700 h 5815855"/>
              <a:gd name="connsiteX107" fmla="*/ 6186745 w 8664138"/>
              <a:gd name="connsiteY107" fmla="*/ 109700 h 5815855"/>
              <a:gd name="connsiteX108" fmla="*/ 6759555 w 8664138"/>
              <a:gd name="connsiteY108" fmla="*/ 109700 h 5815855"/>
              <a:gd name="connsiteX109" fmla="*/ 6802539 w 8664138"/>
              <a:gd name="connsiteY109" fmla="*/ 100072 h 5815855"/>
              <a:gd name="connsiteX110" fmla="*/ 6844328 w 8664138"/>
              <a:gd name="connsiteY110" fmla="*/ 109700 h 581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8664138" h="5815855">
                <a:moveTo>
                  <a:pt x="8124610" y="109700"/>
                </a:moveTo>
                <a:cubicBezTo>
                  <a:pt x="8140120" y="109750"/>
                  <a:pt x="8152693" y="125025"/>
                  <a:pt x="8152781" y="143917"/>
                </a:cubicBezTo>
                <a:lnTo>
                  <a:pt x="8152781" y="383939"/>
                </a:lnTo>
                <a:lnTo>
                  <a:pt x="8637660" y="407937"/>
                </a:lnTo>
                <a:cubicBezTo>
                  <a:pt x="8653147" y="408754"/>
                  <a:pt x="8664946" y="424721"/>
                  <a:pt x="8664095" y="443705"/>
                </a:cubicBezTo>
                <a:lnTo>
                  <a:pt x="8539585" y="2959385"/>
                </a:lnTo>
                <a:lnTo>
                  <a:pt x="8524357" y="3267070"/>
                </a:lnTo>
                <a:lnTo>
                  <a:pt x="8399847" y="5782751"/>
                </a:lnTo>
                <a:cubicBezTo>
                  <a:pt x="8398866" y="5801766"/>
                  <a:pt x="8385530" y="5816546"/>
                  <a:pt x="8370005" y="5815831"/>
                </a:cubicBezTo>
                <a:lnTo>
                  <a:pt x="5345305" y="5666129"/>
                </a:lnTo>
                <a:lnTo>
                  <a:pt x="3509784" y="5575283"/>
                </a:lnTo>
                <a:lnTo>
                  <a:pt x="3508673" y="5575454"/>
                </a:lnTo>
                <a:cubicBezTo>
                  <a:pt x="3464745" y="5579057"/>
                  <a:pt x="3343717" y="5574237"/>
                  <a:pt x="3349859" y="5567521"/>
                </a:cubicBezTo>
                <a:lnTo>
                  <a:pt x="3323731" y="5566074"/>
                </a:lnTo>
                <a:lnTo>
                  <a:pt x="2996673" y="5549887"/>
                </a:lnTo>
                <a:lnTo>
                  <a:pt x="2500126" y="5525311"/>
                </a:lnTo>
                <a:lnTo>
                  <a:pt x="1925720" y="5496882"/>
                </a:lnTo>
                <a:lnTo>
                  <a:pt x="1911895" y="5497728"/>
                </a:lnTo>
                <a:lnTo>
                  <a:pt x="1857876" y="5504519"/>
                </a:lnTo>
                <a:lnTo>
                  <a:pt x="1846176" y="5509249"/>
                </a:lnTo>
                <a:lnTo>
                  <a:pt x="1833052" y="5504064"/>
                </a:lnTo>
                <a:cubicBezTo>
                  <a:pt x="1831478" y="5502651"/>
                  <a:pt x="1830215" y="5501088"/>
                  <a:pt x="1829303" y="5499431"/>
                </a:cubicBezTo>
                <a:lnTo>
                  <a:pt x="1786268" y="5506134"/>
                </a:lnTo>
                <a:lnTo>
                  <a:pt x="1781106" y="5506126"/>
                </a:lnTo>
                <a:lnTo>
                  <a:pt x="1745658" y="5503122"/>
                </a:lnTo>
                <a:lnTo>
                  <a:pt x="1693162" y="5494070"/>
                </a:lnTo>
                <a:lnTo>
                  <a:pt x="1690765" y="5492690"/>
                </a:lnTo>
                <a:lnTo>
                  <a:pt x="1672437" y="5492690"/>
                </a:lnTo>
                <a:lnTo>
                  <a:pt x="1658671" y="5494209"/>
                </a:lnTo>
                <a:lnTo>
                  <a:pt x="1605053" y="5503607"/>
                </a:lnTo>
                <a:lnTo>
                  <a:pt x="1593602" y="5508878"/>
                </a:lnTo>
                <a:lnTo>
                  <a:pt x="1580238" y="5504375"/>
                </a:lnTo>
                <a:cubicBezTo>
                  <a:pt x="1578596" y="5503050"/>
                  <a:pt x="1577257" y="5501560"/>
                  <a:pt x="1576264" y="5499959"/>
                </a:cubicBezTo>
                <a:lnTo>
                  <a:pt x="1533613" y="5508730"/>
                </a:lnTo>
                <a:lnTo>
                  <a:pt x="1528456" y="5508975"/>
                </a:lnTo>
                <a:lnTo>
                  <a:pt x="1492904" y="5507734"/>
                </a:lnTo>
                <a:lnTo>
                  <a:pt x="1440025" y="5501326"/>
                </a:lnTo>
                <a:lnTo>
                  <a:pt x="1423049" y="5492689"/>
                </a:lnTo>
                <a:lnTo>
                  <a:pt x="1260031" y="5492689"/>
                </a:lnTo>
                <a:lnTo>
                  <a:pt x="1223214" y="5494943"/>
                </a:lnTo>
                <a:lnTo>
                  <a:pt x="1219106" y="5495459"/>
                </a:lnTo>
                <a:lnTo>
                  <a:pt x="1216223" y="5503436"/>
                </a:lnTo>
                <a:cubicBezTo>
                  <a:pt x="1210071" y="5502969"/>
                  <a:pt x="1204003" y="5501728"/>
                  <a:pt x="1197887" y="5500296"/>
                </a:cubicBezTo>
                <a:lnTo>
                  <a:pt x="1194681" y="5499559"/>
                </a:lnTo>
                <a:lnTo>
                  <a:pt x="1182765" y="5500867"/>
                </a:lnTo>
                <a:lnTo>
                  <a:pt x="1182083" y="5500113"/>
                </a:lnTo>
                <a:lnTo>
                  <a:pt x="1169194" y="5501734"/>
                </a:lnTo>
                <a:lnTo>
                  <a:pt x="1157496" y="5506464"/>
                </a:lnTo>
                <a:lnTo>
                  <a:pt x="1144372" y="5501279"/>
                </a:lnTo>
                <a:lnTo>
                  <a:pt x="1141536" y="5497775"/>
                </a:lnTo>
                <a:lnTo>
                  <a:pt x="1137910" y="5497959"/>
                </a:lnTo>
                <a:cubicBezTo>
                  <a:pt x="1120664" y="5511427"/>
                  <a:pt x="1088038" y="5505256"/>
                  <a:pt x="1060984" y="5511209"/>
                </a:cubicBezTo>
                <a:lnTo>
                  <a:pt x="1049131" y="5516631"/>
                </a:lnTo>
                <a:lnTo>
                  <a:pt x="970694" y="5525288"/>
                </a:lnTo>
                <a:lnTo>
                  <a:pt x="917076" y="5534686"/>
                </a:lnTo>
                <a:lnTo>
                  <a:pt x="905626" y="5539958"/>
                </a:lnTo>
                <a:lnTo>
                  <a:pt x="892262" y="5535455"/>
                </a:lnTo>
                <a:cubicBezTo>
                  <a:pt x="890619" y="5534129"/>
                  <a:pt x="889281" y="5532640"/>
                  <a:pt x="888287" y="5531038"/>
                </a:cubicBezTo>
                <a:lnTo>
                  <a:pt x="845637" y="5539809"/>
                </a:lnTo>
                <a:lnTo>
                  <a:pt x="840480" y="5540055"/>
                </a:lnTo>
                <a:lnTo>
                  <a:pt x="804929" y="5538814"/>
                </a:lnTo>
                <a:lnTo>
                  <a:pt x="752049" y="5532406"/>
                </a:lnTo>
                <a:cubicBezTo>
                  <a:pt x="734558" y="5527452"/>
                  <a:pt x="718765" y="5507177"/>
                  <a:pt x="697174" y="5517546"/>
                </a:cubicBezTo>
                <a:cubicBezTo>
                  <a:pt x="701957" y="5506066"/>
                  <a:pt x="671528" y="5521196"/>
                  <a:pt x="665493" y="5511512"/>
                </a:cubicBezTo>
                <a:cubicBezTo>
                  <a:pt x="661947" y="5503456"/>
                  <a:pt x="651890" y="5506169"/>
                  <a:pt x="643453" y="5504572"/>
                </a:cubicBezTo>
                <a:cubicBezTo>
                  <a:pt x="636086" y="5497067"/>
                  <a:pt x="595276" y="5496765"/>
                  <a:pt x="581909" y="5500619"/>
                </a:cubicBezTo>
                <a:cubicBezTo>
                  <a:pt x="545305" y="5516531"/>
                  <a:pt x="507072" y="5487965"/>
                  <a:pt x="477619" y="5499799"/>
                </a:cubicBezTo>
                <a:cubicBezTo>
                  <a:pt x="465766" y="5499084"/>
                  <a:pt x="457934" y="5497713"/>
                  <a:pt x="452237" y="5496236"/>
                </a:cubicBezTo>
                <a:lnTo>
                  <a:pt x="441612" y="5492690"/>
                </a:lnTo>
                <a:lnTo>
                  <a:pt x="26366" y="5492690"/>
                </a:lnTo>
                <a:lnTo>
                  <a:pt x="26366" y="5490721"/>
                </a:lnTo>
                <a:lnTo>
                  <a:pt x="7790" y="5481277"/>
                </a:lnTo>
                <a:cubicBezTo>
                  <a:pt x="2994" y="5475413"/>
                  <a:pt x="21" y="5467317"/>
                  <a:pt x="0" y="5458372"/>
                </a:cubicBezTo>
                <a:lnTo>
                  <a:pt x="0" y="2811904"/>
                </a:lnTo>
                <a:lnTo>
                  <a:pt x="3275" y="2804099"/>
                </a:lnTo>
                <a:lnTo>
                  <a:pt x="29" y="2794553"/>
                </a:lnTo>
                <a:lnTo>
                  <a:pt x="29" y="138782"/>
                </a:lnTo>
                <a:cubicBezTo>
                  <a:pt x="71" y="129855"/>
                  <a:pt x="3051" y="121783"/>
                  <a:pt x="7845" y="115937"/>
                </a:cubicBezTo>
                <a:lnTo>
                  <a:pt x="26366" y="106539"/>
                </a:lnTo>
                <a:lnTo>
                  <a:pt x="26366" y="102118"/>
                </a:lnTo>
                <a:lnTo>
                  <a:pt x="518248" y="102557"/>
                </a:lnTo>
                <a:lnTo>
                  <a:pt x="521566" y="35532"/>
                </a:lnTo>
                <a:cubicBezTo>
                  <a:pt x="522051" y="26566"/>
                  <a:pt x="525429" y="18604"/>
                  <a:pt x="530507" y="12967"/>
                </a:cubicBezTo>
                <a:lnTo>
                  <a:pt x="549474" y="4442"/>
                </a:lnTo>
                <a:lnTo>
                  <a:pt x="549694" y="0"/>
                </a:lnTo>
                <a:lnTo>
                  <a:pt x="2622079" y="104436"/>
                </a:lnTo>
                <a:lnTo>
                  <a:pt x="5111130" y="106660"/>
                </a:lnTo>
                <a:lnTo>
                  <a:pt x="5168766" y="98505"/>
                </a:lnTo>
                <a:cubicBezTo>
                  <a:pt x="5169739" y="98454"/>
                  <a:pt x="5193301" y="98950"/>
                  <a:pt x="5194497" y="98356"/>
                </a:cubicBezTo>
                <a:lnTo>
                  <a:pt x="5210841" y="99037"/>
                </a:lnTo>
                <a:lnTo>
                  <a:pt x="5216406" y="106809"/>
                </a:lnTo>
                <a:cubicBezTo>
                  <a:pt x="5229373" y="109979"/>
                  <a:pt x="5268405" y="109219"/>
                  <a:pt x="5290930" y="109700"/>
                </a:cubicBezTo>
                <a:lnTo>
                  <a:pt x="5358949" y="106296"/>
                </a:lnTo>
                <a:lnTo>
                  <a:pt x="5369052" y="109700"/>
                </a:lnTo>
                <a:lnTo>
                  <a:pt x="5438625" y="107201"/>
                </a:lnTo>
                <a:lnTo>
                  <a:pt x="5459247" y="109700"/>
                </a:lnTo>
                <a:lnTo>
                  <a:pt x="5738799" y="109700"/>
                </a:lnTo>
                <a:lnTo>
                  <a:pt x="5747037" y="107464"/>
                </a:lnTo>
                <a:lnTo>
                  <a:pt x="5789760" y="100162"/>
                </a:lnTo>
                <a:lnTo>
                  <a:pt x="5851823" y="93312"/>
                </a:lnTo>
                <a:lnTo>
                  <a:pt x="5894248" y="85875"/>
                </a:lnTo>
                <a:cubicBezTo>
                  <a:pt x="5905114" y="85117"/>
                  <a:pt x="5907606" y="89437"/>
                  <a:pt x="5917027" y="88762"/>
                </a:cubicBezTo>
                <a:lnTo>
                  <a:pt x="5950774" y="81822"/>
                </a:lnTo>
                <a:lnTo>
                  <a:pt x="5982984" y="82609"/>
                </a:lnTo>
                <a:lnTo>
                  <a:pt x="6024825" y="87679"/>
                </a:lnTo>
                <a:cubicBezTo>
                  <a:pt x="6038665" y="91600"/>
                  <a:pt x="6051160" y="107643"/>
                  <a:pt x="6068244" y="99439"/>
                </a:cubicBezTo>
                <a:lnTo>
                  <a:pt x="6110712" y="109700"/>
                </a:lnTo>
                <a:lnTo>
                  <a:pt x="6186745" y="109700"/>
                </a:lnTo>
                <a:lnTo>
                  <a:pt x="6759555" y="109700"/>
                </a:lnTo>
                <a:cubicBezTo>
                  <a:pt x="6773883" y="106491"/>
                  <a:pt x="6779085" y="100496"/>
                  <a:pt x="6802539" y="100072"/>
                </a:cubicBezTo>
                <a:lnTo>
                  <a:pt x="6844328" y="109700"/>
                </a:lnTo>
                <a:close/>
              </a:path>
            </a:pathLst>
          </a:custGeom>
          <a:blipFill dpi="0" rotWithShape="1">
            <a:blip r:embed="rId2">
              <a:alphaModFix amt="75000"/>
            </a:blip>
            <a:srcRect/>
            <a:tile tx="0" ty="0" sx="100000" sy="100000" flip="none" algn="tl"/>
          </a:blipFill>
          <a:ln w="9525" cap="flat">
            <a:noFill/>
            <a:prstDash val="solid"/>
            <a:miter/>
          </a:ln>
        </p:spPr>
        <p:txBody>
          <a:bodyPr wrap="square" rtlCol="0" anchor="ctr">
            <a:noAutofit/>
          </a:bodyPr>
          <a:lstStyle/>
          <a:p>
            <a:endParaRPr lang="en-US"/>
          </a:p>
        </p:txBody>
      </p:sp>
      <p:pic>
        <p:nvPicPr>
          <p:cNvPr id="5" name="Inhaltsplatzhalter 4" descr="Ein Bild, das Gras, Grün, draußen, Baum enthält.&#10;&#10;Automatisch generierte Beschreibung">
            <a:extLst>
              <a:ext uri="{FF2B5EF4-FFF2-40B4-BE49-F238E27FC236}">
                <a16:creationId xmlns:a16="http://schemas.microsoft.com/office/drawing/2014/main" id="{74793A1E-B5EC-7DB7-EB8D-F851AA001556}"/>
              </a:ext>
            </a:extLst>
          </p:cNvPr>
          <p:cNvPicPr>
            <a:picLocks noGrp="1" noChangeAspect="1"/>
          </p:cNvPicPr>
          <p:nvPr>
            <p:ph idx="1"/>
          </p:nvPr>
        </p:nvPicPr>
        <p:blipFill rotWithShape="1">
          <a:blip r:embed="rId3">
            <a:alphaModFix amt="83000"/>
            <a:extLst>
              <a:ext uri="{28A0092B-C50C-407E-A947-70E740481C1C}">
                <a14:useLocalDpi xmlns:a14="http://schemas.microsoft.com/office/drawing/2010/main" val="0"/>
              </a:ext>
            </a:extLst>
          </a:blip>
          <a:srcRect r="-2" b="2687"/>
          <a:stretch/>
        </p:blipFill>
        <p:spPr>
          <a:xfrm>
            <a:off x="547336" y="392840"/>
            <a:ext cx="8668587" cy="5784336"/>
          </a:xfrm>
          <a:custGeom>
            <a:avLst/>
            <a:gdLst/>
            <a:ahLst/>
            <a:cxnLst/>
            <a:rect l="l" t="t" r="r" b="b"/>
            <a:pathLst>
              <a:path w="8668587" h="5784336">
                <a:moveTo>
                  <a:pt x="8113251" y="26"/>
                </a:moveTo>
                <a:cubicBezTo>
                  <a:pt x="8128744" y="-691"/>
                  <a:pt x="8142057" y="13944"/>
                  <a:pt x="8143079" y="32808"/>
                </a:cubicBezTo>
                <a:lnTo>
                  <a:pt x="8154944" y="272537"/>
                </a:lnTo>
                <a:lnTo>
                  <a:pt x="8640416" y="272537"/>
                </a:lnTo>
                <a:cubicBezTo>
                  <a:pt x="8655925" y="272587"/>
                  <a:pt x="8668499" y="287951"/>
                  <a:pt x="8668587" y="306954"/>
                </a:cubicBezTo>
                <a:lnTo>
                  <a:pt x="8668587" y="2825714"/>
                </a:lnTo>
                <a:lnTo>
                  <a:pt x="8668587" y="3133775"/>
                </a:lnTo>
                <a:lnTo>
                  <a:pt x="8668587" y="5652536"/>
                </a:lnTo>
                <a:cubicBezTo>
                  <a:pt x="8668547" y="5671576"/>
                  <a:pt x="8655958" y="5686997"/>
                  <a:pt x="8640416" y="5687050"/>
                </a:cubicBezTo>
                <a:lnTo>
                  <a:pt x="5612014" y="5687051"/>
                </a:lnTo>
                <a:lnTo>
                  <a:pt x="3774247" y="5687051"/>
                </a:lnTo>
                <a:lnTo>
                  <a:pt x="3773145" y="5687277"/>
                </a:lnTo>
                <a:cubicBezTo>
                  <a:pt x="3729449" y="5693047"/>
                  <a:pt x="3608331" y="5694216"/>
                  <a:pt x="3614133" y="5687204"/>
                </a:cubicBezTo>
                <a:lnTo>
                  <a:pt x="3587966" y="5687051"/>
                </a:lnTo>
                <a:lnTo>
                  <a:pt x="3260508" y="5687051"/>
                </a:lnTo>
                <a:lnTo>
                  <a:pt x="2763353" y="5687051"/>
                </a:lnTo>
                <a:lnTo>
                  <a:pt x="2188243" y="5687051"/>
                </a:lnTo>
                <a:lnTo>
                  <a:pt x="2174477" y="5688579"/>
                </a:lnTo>
                <a:lnTo>
                  <a:pt x="2120860" y="5698032"/>
                </a:lnTo>
                <a:lnTo>
                  <a:pt x="2109408" y="5703335"/>
                </a:lnTo>
                <a:lnTo>
                  <a:pt x="2096044" y="5698805"/>
                </a:lnTo>
                <a:cubicBezTo>
                  <a:pt x="2094402" y="5697471"/>
                  <a:pt x="2093063" y="5695973"/>
                  <a:pt x="2092071" y="5694363"/>
                </a:cubicBezTo>
                <a:lnTo>
                  <a:pt x="2049419" y="5703185"/>
                </a:lnTo>
                <a:lnTo>
                  <a:pt x="2044263" y="5703432"/>
                </a:lnTo>
                <a:lnTo>
                  <a:pt x="2008710" y="5702184"/>
                </a:lnTo>
                <a:lnTo>
                  <a:pt x="1955831" y="5695738"/>
                </a:lnTo>
                <a:lnTo>
                  <a:pt x="1953369" y="5694478"/>
                </a:lnTo>
                <a:lnTo>
                  <a:pt x="1935063" y="5695385"/>
                </a:lnTo>
                <a:lnTo>
                  <a:pt x="1921389" y="5697582"/>
                </a:lnTo>
                <a:lnTo>
                  <a:pt x="1868301" y="5709619"/>
                </a:lnTo>
                <a:lnTo>
                  <a:pt x="1857125" y="5715450"/>
                </a:lnTo>
                <a:lnTo>
                  <a:pt x="1843554" y="5711613"/>
                </a:lnTo>
                <a:cubicBezTo>
                  <a:pt x="1841849" y="5710371"/>
                  <a:pt x="1840438" y="5708949"/>
                  <a:pt x="1839367" y="5707399"/>
                </a:cubicBezTo>
                <a:lnTo>
                  <a:pt x="1797202" y="5718267"/>
                </a:lnTo>
                <a:lnTo>
                  <a:pt x="1792063" y="5718767"/>
                </a:lnTo>
                <a:lnTo>
                  <a:pt x="1756493" y="5719285"/>
                </a:lnTo>
                <a:lnTo>
                  <a:pt x="1703362" y="5715499"/>
                </a:lnTo>
                <a:lnTo>
                  <a:pt x="1685980" y="5707711"/>
                </a:lnTo>
                <a:lnTo>
                  <a:pt x="1523161" y="5715770"/>
                </a:lnTo>
                <a:lnTo>
                  <a:pt x="1486500" y="5719841"/>
                </a:lnTo>
                <a:lnTo>
                  <a:pt x="1482423" y="5720560"/>
                </a:lnTo>
                <a:lnTo>
                  <a:pt x="1479938" y="5728669"/>
                </a:lnTo>
                <a:cubicBezTo>
                  <a:pt x="1473771" y="5728507"/>
                  <a:pt x="1467648" y="5727567"/>
                  <a:pt x="1461469" y="5726440"/>
                </a:cubicBezTo>
                <a:lnTo>
                  <a:pt x="1458231" y="5725862"/>
                </a:lnTo>
                <a:lnTo>
                  <a:pt x="1446394" y="5727757"/>
                </a:lnTo>
                <a:lnTo>
                  <a:pt x="1445676" y="5727038"/>
                </a:lnTo>
                <a:lnTo>
                  <a:pt x="1432882" y="5729294"/>
                </a:lnTo>
                <a:lnTo>
                  <a:pt x="1421432" y="5734597"/>
                </a:lnTo>
                <a:lnTo>
                  <a:pt x="1408068" y="5730067"/>
                </a:lnTo>
                <a:lnTo>
                  <a:pt x="1405063" y="5726707"/>
                </a:lnTo>
                <a:lnTo>
                  <a:pt x="1401450" y="5727070"/>
                </a:lnTo>
                <a:cubicBezTo>
                  <a:pt x="1384891" y="5741374"/>
                  <a:pt x="1352000" y="5736824"/>
                  <a:pt x="1325273" y="5744107"/>
                </a:cubicBezTo>
                <a:lnTo>
                  <a:pt x="1313702" y="5750108"/>
                </a:lnTo>
                <a:lnTo>
                  <a:pt x="1235789" y="5762632"/>
                </a:lnTo>
                <a:lnTo>
                  <a:pt x="1182701" y="5774669"/>
                </a:lnTo>
                <a:lnTo>
                  <a:pt x="1171526" y="5780500"/>
                </a:lnTo>
                <a:lnTo>
                  <a:pt x="1157956" y="5776664"/>
                </a:lnTo>
                <a:cubicBezTo>
                  <a:pt x="1156249" y="5775420"/>
                  <a:pt x="1154839" y="5773999"/>
                  <a:pt x="1153767" y="5772448"/>
                </a:cubicBezTo>
                <a:lnTo>
                  <a:pt x="1111603" y="5783317"/>
                </a:lnTo>
                <a:lnTo>
                  <a:pt x="1106465" y="5783818"/>
                </a:lnTo>
                <a:lnTo>
                  <a:pt x="1070896" y="5784336"/>
                </a:lnTo>
                <a:lnTo>
                  <a:pt x="1017763" y="5780549"/>
                </a:lnTo>
                <a:cubicBezTo>
                  <a:pt x="1000049" y="5776466"/>
                  <a:pt x="983273" y="5756997"/>
                  <a:pt x="962221" y="5768420"/>
                </a:cubicBezTo>
                <a:cubicBezTo>
                  <a:pt x="966431" y="5756718"/>
                  <a:pt x="936787" y="5773333"/>
                  <a:pt x="930280" y="5763960"/>
                </a:cubicBezTo>
                <a:cubicBezTo>
                  <a:pt x="926341" y="5756089"/>
                  <a:pt x="916430" y="5759296"/>
                  <a:pt x="907924" y="5758118"/>
                </a:cubicBezTo>
                <a:cubicBezTo>
                  <a:pt x="900195" y="5750986"/>
                  <a:pt x="859420" y="5752702"/>
                  <a:pt x="846260" y="5757212"/>
                </a:cubicBezTo>
                <a:cubicBezTo>
                  <a:pt x="810487" y="5774914"/>
                  <a:pt x="770889" y="5748273"/>
                  <a:pt x="742057" y="5761548"/>
                </a:cubicBezTo>
                <a:cubicBezTo>
                  <a:pt x="730183" y="5761420"/>
                  <a:pt x="722293" y="5760438"/>
                  <a:pt x="716530" y="5759244"/>
                </a:cubicBezTo>
                <a:lnTo>
                  <a:pt x="705743" y="5756228"/>
                </a:lnTo>
                <a:lnTo>
                  <a:pt x="291004" y="5776755"/>
                </a:lnTo>
                <a:lnTo>
                  <a:pt x="290907" y="5774788"/>
                </a:lnTo>
                <a:lnTo>
                  <a:pt x="271887" y="5766274"/>
                </a:lnTo>
                <a:cubicBezTo>
                  <a:pt x="266807" y="5760654"/>
                  <a:pt x="263437" y="5752715"/>
                  <a:pt x="262974" y="5743782"/>
                </a:cubicBezTo>
                <a:lnTo>
                  <a:pt x="132152" y="3100549"/>
                </a:lnTo>
                <a:lnTo>
                  <a:pt x="135037" y="3092592"/>
                </a:lnTo>
                <a:lnTo>
                  <a:pt x="131323" y="3083218"/>
                </a:lnTo>
                <a:lnTo>
                  <a:pt x="41" y="430694"/>
                </a:lnTo>
                <a:cubicBezTo>
                  <a:pt x="-359" y="421776"/>
                  <a:pt x="2219" y="413566"/>
                  <a:pt x="6718" y="407490"/>
                </a:cubicBezTo>
                <a:lnTo>
                  <a:pt x="24751" y="397188"/>
                </a:lnTo>
                <a:lnTo>
                  <a:pt x="24533" y="392773"/>
                </a:lnTo>
                <a:lnTo>
                  <a:pt x="515835" y="368896"/>
                </a:lnTo>
                <a:lnTo>
                  <a:pt x="515836" y="301789"/>
                </a:lnTo>
                <a:cubicBezTo>
                  <a:pt x="515877" y="292810"/>
                  <a:pt x="518857" y="284691"/>
                  <a:pt x="523651" y="278809"/>
                </a:cubicBezTo>
                <a:lnTo>
                  <a:pt x="542173" y="269357"/>
                </a:lnTo>
                <a:lnTo>
                  <a:pt x="542173" y="264910"/>
                </a:lnTo>
                <a:lnTo>
                  <a:pt x="2617187" y="266774"/>
                </a:lnTo>
                <a:lnTo>
                  <a:pt x="5103305" y="145955"/>
                </a:lnTo>
                <a:lnTo>
                  <a:pt x="5160468" y="134960"/>
                </a:lnTo>
                <a:cubicBezTo>
                  <a:pt x="5161437" y="134861"/>
                  <a:pt x="5184995" y="134192"/>
                  <a:pt x="5186160" y="133540"/>
                </a:cubicBezTo>
                <a:lnTo>
                  <a:pt x="5202517" y="133412"/>
                </a:lnTo>
                <a:lnTo>
                  <a:pt x="5208460" y="140899"/>
                </a:lnTo>
                <a:cubicBezTo>
                  <a:pt x="5221568" y="143424"/>
                  <a:pt x="5260514" y="140736"/>
                  <a:pt x="5283036" y="140103"/>
                </a:cubicBezTo>
                <a:lnTo>
                  <a:pt x="5350803" y="133341"/>
                </a:lnTo>
                <a:lnTo>
                  <a:pt x="5361062" y="136241"/>
                </a:lnTo>
                <a:lnTo>
                  <a:pt x="5430426" y="130306"/>
                </a:lnTo>
                <a:lnTo>
                  <a:pt x="5451147" y="131782"/>
                </a:lnTo>
                <a:lnTo>
                  <a:pt x="5730357" y="117963"/>
                </a:lnTo>
                <a:lnTo>
                  <a:pt x="5738474" y="115323"/>
                </a:lnTo>
                <a:lnTo>
                  <a:pt x="5780784" y="105918"/>
                </a:lnTo>
                <a:lnTo>
                  <a:pt x="5842433" y="96008"/>
                </a:lnTo>
                <a:lnTo>
                  <a:pt x="5884438" y="86483"/>
                </a:lnTo>
                <a:cubicBezTo>
                  <a:pt x="5895253" y="85189"/>
                  <a:pt x="5897956" y="89381"/>
                  <a:pt x="5907332" y="88241"/>
                </a:cubicBezTo>
                <a:lnTo>
                  <a:pt x="5940695" y="79641"/>
                </a:lnTo>
                <a:lnTo>
                  <a:pt x="5972904" y="78835"/>
                </a:lnTo>
                <a:lnTo>
                  <a:pt x="6014945" y="81830"/>
                </a:lnTo>
                <a:cubicBezTo>
                  <a:pt x="6028962" y="85062"/>
                  <a:pt x="6042234" y="100468"/>
                  <a:pt x="6058892" y="91430"/>
                </a:cubicBezTo>
                <a:lnTo>
                  <a:pt x="6101815" y="99579"/>
                </a:lnTo>
                <a:lnTo>
                  <a:pt x="6177755" y="95820"/>
                </a:lnTo>
                <a:lnTo>
                  <a:pt x="6749865" y="67504"/>
                </a:lnTo>
                <a:cubicBezTo>
                  <a:pt x="6764017" y="63591"/>
                  <a:pt x="6768916" y="57346"/>
                  <a:pt x="6792321" y="55763"/>
                </a:cubicBezTo>
                <a:lnTo>
                  <a:pt x="6834534" y="63314"/>
                </a:lnTo>
                <a:close/>
              </a:path>
            </a:pathLst>
          </a:custGeom>
        </p:spPr>
      </p:pic>
      <p:sp>
        <p:nvSpPr>
          <p:cNvPr id="22" name="Freeform: Shape 21">
            <a:extLst>
              <a:ext uri="{FF2B5EF4-FFF2-40B4-BE49-F238E27FC236}">
                <a16:creationId xmlns:a16="http://schemas.microsoft.com/office/drawing/2014/main" id="{97C3C80E-3472-4B57-B2B9-0110F1E4D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4085" y="669120"/>
            <a:ext cx="4121838" cy="5414514"/>
          </a:xfrm>
          <a:custGeom>
            <a:avLst/>
            <a:gdLst>
              <a:gd name="connsiteX0" fmla="*/ 1063293 w 1618629"/>
              <a:gd name="connsiteY0" fmla="*/ 26 h 5687051"/>
              <a:gd name="connsiteX1" fmla="*/ 1093121 w 1618629"/>
              <a:gd name="connsiteY1" fmla="*/ 32808 h 5687051"/>
              <a:gd name="connsiteX2" fmla="*/ 1104986 w 1618629"/>
              <a:gd name="connsiteY2" fmla="*/ 272537 h 5687051"/>
              <a:gd name="connsiteX3" fmla="*/ 1590458 w 1618629"/>
              <a:gd name="connsiteY3" fmla="*/ 272537 h 5687051"/>
              <a:gd name="connsiteX4" fmla="*/ 1618629 w 1618629"/>
              <a:gd name="connsiteY4" fmla="*/ 306954 h 5687051"/>
              <a:gd name="connsiteX5" fmla="*/ 1618629 w 1618629"/>
              <a:gd name="connsiteY5" fmla="*/ 2825714 h 5687051"/>
              <a:gd name="connsiteX6" fmla="*/ 1618629 w 1618629"/>
              <a:gd name="connsiteY6" fmla="*/ 3133775 h 5687051"/>
              <a:gd name="connsiteX7" fmla="*/ 1618629 w 1618629"/>
              <a:gd name="connsiteY7" fmla="*/ 5652536 h 5687051"/>
              <a:gd name="connsiteX8" fmla="*/ 1590458 w 1618629"/>
              <a:gd name="connsiteY8" fmla="*/ 5687050 h 5687051"/>
              <a:gd name="connsiteX9" fmla="*/ 0 w 1618629"/>
              <a:gd name="connsiteY9" fmla="*/ 5687051 h 5687051"/>
              <a:gd name="connsiteX10" fmla="*/ 0 w 1618629"/>
              <a:gd name="connsiteY10" fmla="*/ 52652 h 5687051"/>
              <a:gd name="connsiteX0" fmla="*/ 3487517 w 4042853"/>
              <a:gd name="connsiteY0" fmla="*/ 26 h 5687051"/>
              <a:gd name="connsiteX1" fmla="*/ 3517345 w 4042853"/>
              <a:gd name="connsiteY1" fmla="*/ 32808 h 5687051"/>
              <a:gd name="connsiteX2" fmla="*/ 3529210 w 4042853"/>
              <a:gd name="connsiteY2" fmla="*/ 272537 h 5687051"/>
              <a:gd name="connsiteX3" fmla="*/ 4014682 w 4042853"/>
              <a:gd name="connsiteY3" fmla="*/ 272537 h 5687051"/>
              <a:gd name="connsiteX4" fmla="*/ 4042853 w 4042853"/>
              <a:gd name="connsiteY4" fmla="*/ 306954 h 5687051"/>
              <a:gd name="connsiteX5" fmla="*/ 4042853 w 4042853"/>
              <a:gd name="connsiteY5" fmla="*/ 2825714 h 5687051"/>
              <a:gd name="connsiteX6" fmla="*/ 4042853 w 4042853"/>
              <a:gd name="connsiteY6" fmla="*/ 3133775 h 5687051"/>
              <a:gd name="connsiteX7" fmla="*/ 4042853 w 4042853"/>
              <a:gd name="connsiteY7" fmla="*/ 5652536 h 5687051"/>
              <a:gd name="connsiteX8" fmla="*/ 4014682 w 4042853"/>
              <a:gd name="connsiteY8" fmla="*/ 5687050 h 5687051"/>
              <a:gd name="connsiteX9" fmla="*/ 0 w 4042853"/>
              <a:gd name="connsiteY9" fmla="*/ 5687051 h 5687051"/>
              <a:gd name="connsiteX10" fmla="*/ 2424224 w 4042853"/>
              <a:gd name="connsiteY10" fmla="*/ 52652 h 5687051"/>
              <a:gd name="connsiteX11" fmla="*/ 3487517 w 4042853"/>
              <a:gd name="connsiteY11" fmla="*/ 26 h 5687051"/>
              <a:gd name="connsiteX0" fmla="*/ 3487517 w 4042853"/>
              <a:gd name="connsiteY0" fmla="*/ 26 h 5687051"/>
              <a:gd name="connsiteX1" fmla="*/ 3517345 w 4042853"/>
              <a:gd name="connsiteY1" fmla="*/ 32808 h 5687051"/>
              <a:gd name="connsiteX2" fmla="*/ 3529210 w 4042853"/>
              <a:gd name="connsiteY2" fmla="*/ 272537 h 5687051"/>
              <a:gd name="connsiteX3" fmla="*/ 4014682 w 4042853"/>
              <a:gd name="connsiteY3" fmla="*/ 272537 h 5687051"/>
              <a:gd name="connsiteX4" fmla="*/ 4042853 w 4042853"/>
              <a:gd name="connsiteY4" fmla="*/ 306954 h 5687051"/>
              <a:gd name="connsiteX5" fmla="*/ 4042853 w 4042853"/>
              <a:gd name="connsiteY5" fmla="*/ 2825714 h 5687051"/>
              <a:gd name="connsiteX6" fmla="*/ 4042853 w 4042853"/>
              <a:gd name="connsiteY6" fmla="*/ 3133775 h 5687051"/>
              <a:gd name="connsiteX7" fmla="*/ 4042853 w 4042853"/>
              <a:gd name="connsiteY7" fmla="*/ 5652536 h 5687051"/>
              <a:gd name="connsiteX8" fmla="*/ 4014682 w 4042853"/>
              <a:gd name="connsiteY8" fmla="*/ 5687050 h 5687051"/>
              <a:gd name="connsiteX9" fmla="*/ 0 w 4042853"/>
              <a:gd name="connsiteY9" fmla="*/ 5687051 h 5687051"/>
              <a:gd name="connsiteX10" fmla="*/ 2838894 w 4042853"/>
              <a:gd name="connsiteY10" fmla="*/ 4507694 h 5687051"/>
              <a:gd name="connsiteX11" fmla="*/ 3487517 w 4042853"/>
              <a:gd name="connsiteY11" fmla="*/ 26 h 5687051"/>
              <a:gd name="connsiteX0" fmla="*/ 3487517 w 4042853"/>
              <a:gd name="connsiteY0" fmla="*/ 26 h 5689429"/>
              <a:gd name="connsiteX1" fmla="*/ 3517345 w 4042853"/>
              <a:gd name="connsiteY1" fmla="*/ 32808 h 5689429"/>
              <a:gd name="connsiteX2" fmla="*/ 3529210 w 4042853"/>
              <a:gd name="connsiteY2" fmla="*/ 272537 h 5689429"/>
              <a:gd name="connsiteX3" fmla="*/ 4014682 w 4042853"/>
              <a:gd name="connsiteY3" fmla="*/ 272537 h 5689429"/>
              <a:gd name="connsiteX4" fmla="*/ 4042853 w 4042853"/>
              <a:gd name="connsiteY4" fmla="*/ 306954 h 5689429"/>
              <a:gd name="connsiteX5" fmla="*/ 4042853 w 4042853"/>
              <a:gd name="connsiteY5" fmla="*/ 2825714 h 5689429"/>
              <a:gd name="connsiteX6" fmla="*/ 4042853 w 4042853"/>
              <a:gd name="connsiteY6" fmla="*/ 3133775 h 5689429"/>
              <a:gd name="connsiteX7" fmla="*/ 4042853 w 4042853"/>
              <a:gd name="connsiteY7" fmla="*/ 5652536 h 5689429"/>
              <a:gd name="connsiteX8" fmla="*/ 4014682 w 4042853"/>
              <a:gd name="connsiteY8" fmla="*/ 5687050 h 5689429"/>
              <a:gd name="connsiteX9" fmla="*/ 0 w 4042853"/>
              <a:gd name="connsiteY9" fmla="*/ 5687051 h 5689429"/>
              <a:gd name="connsiteX10" fmla="*/ 2838894 w 4042853"/>
              <a:gd name="connsiteY10" fmla="*/ 4507694 h 5689429"/>
              <a:gd name="connsiteX11" fmla="*/ 3487517 w 4042853"/>
              <a:gd name="connsiteY11" fmla="*/ 26 h 5689429"/>
              <a:gd name="connsiteX0" fmla="*/ 3487517 w 4042853"/>
              <a:gd name="connsiteY0" fmla="*/ 26 h 5687051"/>
              <a:gd name="connsiteX1" fmla="*/ 3517345 w 4042853"/>
              <a:gd name="connsiteY1" fmla="*/ 32808 h 5687051"/>
              <a:gd name="connsiteX2" fmla="*/ 3529210 w 4042853"/>
              <a:gd name="connsiteY2" fmla="*/ 272537 h 5687051"/>
              <a:gd name="connsiteX3" fmla="*/ 4014682 w 4042853"/>
              <a:gd name="connsiteY3" fmla="*/ 272537 h 5687051"/>
              <a:gd name="connsiteX4" fmla="*/ 4042853 w 4042853"/>
              <a:gd name="connsiteY4" fmla="*/ 306954 h 5687051"/>
              <a:gd name="connsiteX5" fmla="*/ 4042853 w 4042853"/>
              <a:gd name="connsiteY5" fmla="*/ 2825714 h 5687051"/>
              <a:gd name="connsiteX6" fmla="*/ 4042853 w 4042853"/>
              <a:gd name="connsiteY6" fmla="*/ 3133775 h 5687051"/>
              <a:gd name="connsiteX7" fmla="*/ 4042853 w 4042853"/>
              <a:gd name="connsiteY7" fmla="*/ 5652536 h 5687051"/>
              <a:gd name="connsiteX8" fmla="*/ 4014682 w 4042853"/>
              <a:gd name="connsiteY8" fmla="*/ 5687050 h 5687051"/>
              <a:gd name="connsiteX9" fmla="*/ 0 w 4042853"/>
              <a:gd name="connsiteY9" fmla="*/ 5687051 h 5687051"/>
              <a:gd name="connsiteX10" fmla="*/ 2838894 w 4042853"/>
              <a:gd name="connsiteY10" fmla="*/ 4507694 h 5687051"/>
              <a:gd name="connsiteX11" fmla="*/ 3487517 w 4042853"/>
              <a:gd name="connsiteY11" fmla="*/ 26 h 5687051"/>
              <a:gd name="connsiteX0" fmla="*/ 3688017 w 4042853"/>
              <a:gd name="connsiteY0" fmla="*/ 1948047 h 5654378"/>
              <a:gd name="connsiteX1" fmla="*/ 3517345 w 4042853"/>
              <a:gd name="connsiteY1" fmla="*/ 135 h 5654378"/>
              <a:gd name="connsiteX2" fmla="*/ 3529210 w 4042853"/>
              <a:gd name="connsiteY2" fmla="*/ 239864 h 5654378"/>
              <a:gd name="connsiteX3" fmla="*/ 4014682 w 4042853"/>
              <a:gd name="connsiteY3" fmla="*/ 239864 h 5654378"/>
              <a:gd name="connsiteX4" fmla="*/ 4042853 w 4042853"/>
              <a:gd name="connsiteY4" fmla="*/ 274281 h 5654378"/>
              <a:gd name="connsiteX5" fmla="*/ 4042853 w 4042853"/>
              <a:gd name="connsiteY5" fmla="*/ 2793041 h 5654378"/>
              <a:gd name="connsiteX6" fmla="*/ 4042853 w 4042853"/>
              <a:gd name="connsiteY6" fmla="*/ 3101102 h 5654378"/>
              <a:gd name="connsiteX7" fmla="*/ 4042853 w 4042853"/>
              <a:gd name="connsiteY7" fmla="*/ 5619863 h 5654378"/>
              <a:gd name="connsiteX8" fmla="*/ 4014682 w 4042853"/>
              <a:gd name="connsiteY8" fmla="*/ 5654377 h 5654378"/>
              <a:gd name="connsiteX9" fmla="*/ 0 w 4042853"/>
              <a:gd name="connsiteY9" fmla="*/ 5654378 h 5654378"/>
              <a:gd name="connsiteX10" fmla="*/ 2838894 w 4042853"/>
              <a:gd name="connsiteY10" fmla="*/ 4475021 h 5654378"/>
              <a:gd name="connsiteX11" fmla="*/ 3688017 w 4042853"/>
              <a:gd name="connsiteY11" fmla="*/ 1948047 h 5654378"/>
              <a:gd name="connsiteX0" fmla="*/ 3688017 w 4042853"/>
              <a:gd name="connsiteY0" fmla="*/ 1708183 h 5414514"/>
              <a:gd name="connsiteX1" fmla="*/ 3657087 w 4042853"/>
              <a:gd name="connsiteY1" fmla="*/ 641254 h 5414514"/>
              <a:gd name="connsiteX2" fmla="*/ 3529210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2838894 w 4042853"/>
              <a:gd name="connsiteY10" fmla="*/ 4235157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2838894 w 4042853"/>
              <a:gd name="connsiteY10" fmla="*/ 4235157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3889999 w 4042853"/>
              <a:gd name="connsiteY10" fmla="*/ 5189050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3889999 w 4042853"/>
              <a:gd name="connsiteY10" fmla="*/ 5189050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3871772 w 4042853"/>
              <a:gd name="connsiteY10" fmla="*/ 5201201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3871772 w 4042853"/>
              <a:gd name="connsiteY10" fmla="*/ 5201201 h 5414514"/>
              <a:gd name="connsiteX11" fmla="*/ 3688017 w 4042853"/>
              <a:gd name="connsiteY11" fmla="*/ 1708183 h 5414514"/>
              <a:gd name="connsiteX0" fmla="*/ 3688017 w 4042853"/>
              <a:gd name="connsiteY0" fmla="*/ 1708183 h 5414514"/>
              <a:gd name="connsiteX1" fmla="*/ 3657087 w 4042853"/>
              <a:gd name="connsiteY1" fmla="*/ 641254 h 5414514"/>
              <a:gd name="connsiteX2" fmla="*/ 3620347 w 4042853"/>
              <a:gd name="connsiteY2" fmla="*/ 0 h 5414514"/>
              <a:gd name="connsiteX3" fmla="*/ 4014682 w 4042853"/>
              <a:gd name="connsiteY3" fmla="*/ 0 h 5414514"/>
              <a:gd name="connsiteX4" fmla="*/ 4042853 w 4042853"/>
              <a:gd name="connsiteY4" fmla="*/ 34417 h 5414514"/>
              <a:gd name="connsiteX5" fmla="*/ 4042853 w 4042853"/>
              <a:gd name="connsiteY5" fmla="*/ 2553177 h 5414514"/>
              <a:gd name="connsiteX6" fmla="*/ 4042853 w 4042853"/>
              <a:gd name="connsiteY6" fmla="*/ 2861238 h 5414514"/>
              <a:gd name="connsiteX7" fmla="*/ 4042853 w 4042853"/>
              <a:gd name="connsiteY7" fmla="*/ 5379999 h 5414514"/>
              <a:gd name="connsiteX8" fmla="*/ 4014682 w 4042853"/>
              <a:gd name="connsiteY8" fmla="*/ 5414513 h 5414514"/>
              <a:gd name="connsiteX9" fmla="*/ 0 w 4042853"/>
              <a:gd name="connsiteY9" fmla="*/ 5414514 h 5414514"/>
              <a:gd name="connsiteX10" fmla="*/ 3871772 w 4042853"/>
              <a:gd name="connsiteY10" fmla="*/ 5207277 h 5414514"/>
              <a:gd name="connsiteX11" fmla="*/ 3688017 w 4042853"/>
              <a:gd name="connsiteY11" fmla="*/ 1708183 h 5414514"/>
              <a:gd name="connsiteX0" fmla="*/ 3767002 w 4121838"/>
              <a:gd name="connsiteY0" fmla="*/ 1708183 h 5414514"/>
              <a:gd name="connsiteX1" fmla="*/ 3736072 w 4121838"/>
              <a:gd name="connsiteY1" fmla="*/ 64125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67002 w 4121838"/>
              <a:gd name="connsiteY11" fmla="*/ 1708183 h 5414514"/>
              <a:gd name="connsiteX0" fmla="*/ 3767002 w 4121838"/>
              <a:gd name="connsiteY0" fmla="*/ 1708183 h 5414514"/>
              <a:gd name="connsiteX1" fmla="*/ 3736072 w 4121838"/>
              <a:gd name="connsiteY1" fmla="*/ 64125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67002 w 4121838"/>
              <a:gd name="connsiteY11" fmla="*/ 1708183 h 5414514"/>
              <a:gd name="connsiteX0" fmla="*/ 3774362 w 4121838"/>
              <a:gd name="connsiteY0" fmla="*/ 1711863 h 5414514"/>
              <a:gd name="connsiteX1" fmla="*/ 3736072 w 4121838"/>
              <a:gd name="connsiteY1" fmla="*/ 64125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74362 w 4121838"/>
              <a:gd name="connsiteY11" fmla="*/ 1711863 h 5414514"/>
              <a:gd name="connsiteX0" fmla="*/ 3774362 w 4121838"/>
              <a:gd name="connsiteY0" fmla="*/ 1711863 h 5414514"/>
              <a:gd name="connsiteX1" fmla="*/ 3736072 w 4121838"/>
              <a:gd name="connsiteY1" fmla="*/ 64125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74362 w 4121838"/>
              <a:gd name="connsiteY11" fmla="*/ 1711863 h 5414514"/>
              <a:gd name="connsiteX0" fmla="*/ 3774362 w 4121838"/>
              <a:gd name="connsiteY0" fmla="*/ 1711863 h 5414514"/>
              <a:gd name="connsiteX1" fmla="*/ 3736072 w 4121838"/>
              <a:gd name="connsiteY1" fmla="*/ 64125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74362 w 4121838"/>
              <a:gd name="connsiteY11" fmla="*/ 1711863 h 5414514"/>
              <a:gd name="connsiteX0" fmla="*/ 3774362 w 4121838"/>
              <a:gd name="connsiteY0" fmla="*/ 1711863 h 5414514"/>
              <a:gd name="connsiteX1" fmla="*/ 3728713 w 4121838"/>
              <a:gd name="connsiteY1" fmla="*/ 644934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11" fmla="*/ 3774362 w 4121838"/>
              <a:gd name="connsiteY11" fmla="*/ 1711863 h 5414514"/>
              <a:gd name="connsiteX0" fmla="*/ 3950757 w 4186009"/>
              <a:gd name="connsiteY0" fmla="*/ 5207277 h 5414514"/>
              <a:gd name="connsiteX1" fmla="*/ 3728713 w 4186009"/>
              <a:gd name="connsiteY1" fmla="*/ 644934 h 5414514"/>
              <a:gd name="connsiteX2" fmla="*/ 3699332 w 4186009"/>
              <a:gd name="connsiteY2" fmla="*/ 0 h 5414514"/>
              <a:gd name="connsiteX3" fmla="*/ 4093667 w 4186009"/>
              <a:gd name="connsiteY3" fmla="*/ 0 h 5414514"/>
              <a:gd name="connsiteX4" fmla="*/ 4121838 w 4186009"/>
              <a:gd name="connsiteY4" fmla="*/ 34417 h 5414514"/>
              <a:gd name="connsiteX5" fmla="*/ 4121838 w 4186009"/>
              <a:gd name="connsiteY5" fmla="*/ 2553177 h 5414514"/>
              <a:gd name="connsiteX6" fmla="*/ 4121838 w 4186009"/>
              <a:gd name="connsiteY6" fmla="*/ 2861238 h 5414514"/>
              <a:gd name="connsiteX7" fmla="*/ 4121838 w 4186009"/>
              <a:gd name="connsiteY7" fmla="*/ 5379999 h 5414514"/>
              <a:gd name="connsiteX8" fmla="*/ 4093667 w 4186009"/>
              <a:gd name="connsiteY8" fmla="*/ 5414513 h 5414514"/>
              <a:gd name="connsiteX9" fmla="*/ 0 w 4186009"/>
              <a:gd name="connsiteY9" fmla="*/ 5414514 h 5414514"/>
              <a:gd name="connsiteX10" fmla="*/ 3950757 w 4186009"/>
              <a:gd name="connsiteY10" fmla="*/ 5207277 h 5414514"/>
              <a:gd name="connsiteX0" fmla="*/ 3950757 w 4191529"/>
              <a:gd name="connsiteY0" fmla="*/ 5207277 h 5414514"/>
              <a:gd name="connsiteX1" fmla="*/ 3757401 w 4191529"/>
              <a:gd name="connsiteY1" fmla="*/ 1290393 h 5414514"/>
              <a:gd name="connsiteX2" fmla="*/ 3699332 w 4191529"/>
              <a:gd name="connsiteY2" fmla="*/ 0 h 5414514"/>
              <a:gd name="connsiteX3" fmla="*/ 4093667 w 4191529"/>
              <a:gd name="connsiteY3" fmla="*/ 0 h 5414514"/>
              <a:gd name="connsiteX4" fmla="*/ 4121838 w 4191529"/>
              <a:gd name="connsiteY4" fmla="*/ 34417 h 5414514"/>
              <a:gd name="connsiteX5" fmla="*/ 4121838 w 4191529"/>
              <a:gd name="connsiteY5" fmla="*/ 2553177 h 5414514"/>
              <a:gd name="connsiteX6" fmla="*/ 4121838 w 4191529"/>
              <a:gd name="connsiteY6" fmla="*/ 2861238 h 5414514"/>
              <a:gd name="connsiteX7" fmla="*/ 4121838 w 4191529"/>
              <a:gd name="connsiteY7" fmla="*/ 5379999 h 5414514"/>
              <a:gd name="connsiteX8" fmla="*/ 4093667 w 4191529"/>
              <a:gd name="connsiteY8" fmla="*/ 5414513 h 5414514"/>
              <a:gd name="connsiteX9" fmla="*/ 0 w 4191529"/>
              <a:gd name="connsiteY9" fmla="*/ 5414514 h 5414514"/>
              <a:gd name="connsiteX10" fmla="*/ 3950757 w 4191529"/>
              <a:gd name="connsiteY10" fmla="*/ 5207277 h 5414514"/>
              <a:gd name="connsiteX0" fmla="*/ 3950757 w 4121838"/>
              <a:gd name="connsiteY0" fmla="*/ 5207277 h 5414514"/>
              <a:gd name="connsiteX1" fmla="*/ 3757401 w 4121838"/>
              <a:gd name="connsiteY1" fmla="*/ 1290393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7277 h 5414514"/>
              <a:gd name="connsiteX0" fmla="*/ 3950757 w 4121838"/>
              <a:gd name="connsiteY0" fmla="*/ 5204046 h 5414514"/>
              <a:gd name="connsiteX1" fmla="*/ 3757401 w 4121838"/>
              <a:gd name="connsiteY1" fmla="*/ 1290393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4046 h 5414514"/>
              <a:gd name="connsiteX0" fmla="*/ 3950757 w 4121838"/>
              <a:gd name="connsiteY0" fmla="*/ 5204046 h 5414514"/>
              <a:gd name="connsiteX1" fmla="*/ 3757401 w 4121838"/>
              <a:gd name="connsiteY1" fmla="*/ 1290393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4046 h 5414514"/>
              <a:gd name="connsiteX0" fmla="*/ 3950757 w 4121838"/>
              <a:gd name="connsiteY0" fmla="*/ 5204046 h 5414514"/>
              <a:gd name="connsiteX1" fmla="*/ 3757401 w 4121838"/>
              <a:gd name="connsiteY1" fmla="*/ 1290393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0757 w 4121838"/>
              <a:gd name="connsiteY10" fmla="*/ 5204046 h 5414514"/>
              <a:gd name="connsiteX0" fmla="*/ 3953988 w 4121838"/>
              <a:gd name="connsiteY0" fmla="*/ 5204046 h 5414514"/>
              <a:gd name="connsiteX1" fmla="*/ 3757401 w 4121838"/>
              <a:gd name="connsiteY1" fmla="*/ 1290393 h 5414514"/>
              <a:gd name="connsiteX2" fmla="*/ 3699332 w 4121838"/>
              <a:gd name="connsiteY2" fmla="*/ 0 h 5414514"/>
              <a:gd name="connsiteX3" fmla="*/ 4093667 w 4121838"/>
              <a:gd name="connsiteY3" fmla="*/ 0 h 5414514"/>
              <a:gd name="connsiteX4" fmla="*/ 4121838 w 4121838"/>
              <a:gd name="connsiteY4" fmla="*/ 34417 h 5414514"/>
              <a:gd name="connsiteX5" fmla="*/ 4121838 w 4121838"/>
              <a:gd name="connsiteY5" fmla="*/ 2553177 h 5414514"/>
              <a:gd name="connsiteX6" fmla="*/ 4121838 w 4121838"/>
              <a:gd name="connsiteY6" fmla="*/ 2861238 h 5414514"/>
              <a:gd name="connsiteX7" fmla="*/ 4121838 w 4121838"/>
              <a:gd name="connsiteY7" fmla="*/ 5379999 h 5414514"/>
              <a:gd name="connsiteX8" fmla="*/ 4093667 w 4121838"/>
              <a:gd name="connsiteY8" fmla="*/ 5414513 h 5414514"/>
              <a:gd name="connsiteX9" fmla="*/ 0 w 4121838"/>
              <a:gd name="connsiteY9" fmla="*/ 5414514 h 5414514"/>
              <a:gd name="connsiteX10" fmla="*/ 3953988 w 4121838"/>
              <a:gd name="connsiteY10" fmla="*/ 5204046 h 541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1838" h="5414514">
                <a:moveTo>
                  <a:pt x="3953988" y="5204046"/>
                </a:moveTo>
                <a:cubicBezTo>
                  <a:pt x="3872607" y="3770829"/>
                  <a:pt x="3799305" y="2158273"/>
                  <a:pt x="3757401" y="1290393"/>
                </a:cubicBezTo>
                <a:lnTo>
                  <a:pt x="3699332" y="0"/>
                </a:lnTo>
                <a:lnTo>
                  <a:pt x="4093667" y="0"/>
                </a:lnTo>
                <a:cubicBezTo>
                  <a:pt x="4109176" y="50"/>
                  <a:pt x="4121750" y="15414"/>
                  <a:pt x="4121838" y="34417"/>
                </a:cubicBezTo>
                <a:lnTo>
                  <a:pt x="4121838" y="2553177"/>
                </a:lnTo>
                <a:lnTo>
                  <a:pt x="4121838" y="2861238"/>
                </a:lnTo>
                <a:lnTo>
                  <a:pt x="4121838" y="5379999"/>
                </a:lnTo>
                <a:cubicBezTo>
                  <a:pt x="4121798" y="5399039"/>
                  <a:pt x="4109209" y="5414460"/>
                  <a:pt x="4093667" y="5414513"/>
                </a:cubicBezTo>
                <a:lnTo>
                  <a:pt x="0" y="5414514"/>
                </a:lnTo>
                <a:cubicBezTo>
                  <a:pt x="1436914" y="5322651"/>
                  <a:pt x="3620015" y="5231367"/>
                  <a:pt x="3953988" y="5204046"/>
                </a:cubicBez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3D2CA78E-71D2-435E-AE9B-73FF8CC5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629993">
            <a:off x="543579" y="474922"/>
            <a:ext cx="8375272" cy="5612351"/>
          </a:xfrm>
          <a:custGeom>
            <a:avLst/>
            <a:gdLst>
              <a:gd name="connsiteX0" fmla="*/ 132690 w 8375272"/>
              <a:gd name="connsiteY0" fmla="*/ 5496017 h 5612351"/>
              <a:gd name="connsiteX1" fmla="*/ 1412972 w 8375272"/>
              <a:gd name="connsiteY1" fmla="*/ 5496017 h 5612351"/>
              <a:gd name="connsiteX2" fmla="*/ 1454761 w 8375272"/>
              <a:gd name="connsiteY2" fmla="*/ 5505645 h 5612351"/>
              <a:gd name="connsiteX3" fmla="*/ 1497745 w 8375272"/>
              <a:gd name="connsiteY3" fmla="*/ 5496017 h 5612351"/>
              <a:gd name="connsiteX4" fmla="*/ 2070555 w 8375272"/>
              <a:gd name="connsiteY4" fmla="*/ 5496017 h 5612351"/>
              <a:gd name="connsiteX5" fmla="*/ 2146589 w 8375272"/>
              <a:gd name="connsiteY5" fmla="*/ 5496017 h 5612351"/>
              <a:gd name="connsiteX6" fmla="*/ 2189056 w 8375272"/>
              <a:gd name="connsiteY6" fmla="*/ 5506279 h 5612351"/>
              <a:gd name="connsiteX7" fmla="*/ 2232475 w 8375272"/>
              <a:gd name="connsiteY7" fmla="*/ 5518038 h 5612351"/>
              <a:gd name="connsiteX8" fmla="*/ 2274316 w 8375272"/>
              <a:gd name="connsiteY8" fmla="*/ 5523108 h 5612351"/>
              <a:gd name="connsiteX9" fmla="*/ 2306527 w 8375272"/>
              <a:gd name="connsiteY9" fmla="*/ 5523895 h 5612351"/>
              <a:gd name="connsiteX10" fmla="*/ 2340273 w 8375272"/>
              <a:gd name="connsiteY10" fmla="*/ 5516955 h 5612351"/>
              <a:gd name="connsiteX11" fmla="*/ 2363052 w 8375272"/>
              <a:gd name="connsiteY11" fmla="*/ 5519842 h 5612351"/>
              <a:gd name="connsiteX12" fmla="*/ 2405477 w 8375272"/>
              <a:gd name="connsiteY12" fmla="*/ 5512406 h 5612351"/>
              <a:gd name="connsiteX13" fmla="*/ 2467540 w 8375272"/>
              <a:gd name="connsiteY13" fmla="*/ 5505555 h 5612351"/>
              <a:gd name="connsiteX14" fmla="*/ 2510263 w 8375272"/>
              <a:gd name="connsiteY14" fmla="*/ 5498253 h 5612351"/>
              <a:gd name="connsiteX15" fmla="*/ 2518501 w 8375272"/>
              <a:gd name="connsiteY15" fmla="*/ 5496017 h 5612351"/>
              <a:gd name="connsiteX16" fmla="*/ 2798053 w 8375272"/>
              <a:gd name="connsiteY16" fmla="*/ 5496017 h 5612351"/>
              <a:gd name="connsiteX17" fmla="*/ 2818675 w 8375272"/>
              <a:gd name="connsiteY17" fmla="*/ 5498516 h 5612351"/>
              <a:gd name="connsiteX18" fmla="*/ 2888248 w 8375272"/>
              <a:gd name="connsiteY18" fmla="*/ 5496017 h 5612351"/>
              <a:gd name="connsiteX19" fmla="*/ 2898351 w 8375272"/>
              <a:gd name="connsiteY19" fmla="*/ 5499422 h 5612351"/>
              <a:gd name="connsiteX20" fmla="*/ 2966370 w 8375272"/>
              <a:gd name="connsiteY20" fmla="*/ 5496017 h 5612351"/>
              <a:gd name="connsiteX21" fmla="*/ 3040894 w 8375272"/>
              <a:gd name="connsiteY21" fmla="*/ 5498909 h 5612351"/>
              <a:gd name="connsiteX22" fmla="*/ 3046459 w 8375272"/>
              <a:gd name="connsiteY22" fmla="*/ 5506680 h 5612351"/>
              <a:gd name="connsiteX23" fmla="*/ 3062803 w 8375272"/>
              <a:gd name="connsiteY23" fmla="*/ 5507362 h 5612351"/>
              <a:gd name="connsiteX24" fmla="*/ 3088534 w 8375272"/>
              <a:gd name="connsiteY24" fmla="*/ 5507213 h 5612351"/>
              <a:gd name="connsiteX25" fmla="*/ 3146170 w 8375272"/>
              <a:gd name="connsiteY25" fmla="*/ 5499058 h 5612351"/>
              <a:gd name="connsiteX26" fmla="*/ 8230934 w 8375272"/>
              <a:gd name="connsiteY26" fmla="*/ 5503600 h 5612351"/>
              <a:gd name="connsiteX27" fmla="*/ 8230934 w 8375272"/>
              <a:gd name="connsiteY27" fmla="*/ 5499179 h 5612351"/>
              <a:gd name="connsiteX28" fmla="*/ 8249455 w 8375272"/>
              <a:gd name="connsiteY28" fmla="*/ 5489781 h 5612351"/>
              <a:gd name="connsiteX29" fmla="*/ 8257271 w 8375272"/>
              <a:gd name="connsiteY29" fmla="*/ 5466936 h 5612351"/>
              <a:gd name="connsiteX30" fmla="*/ 8257271 w 8375272"/>
              <a:gd name="connsiteY30" fmla="*/ 2811164 h 5612351"/>
              <a:gd name="connsiteX31" fmla="*/ 8254026 w 8375272"/>
              <a:gd name="connsiteY31" fmla="*/ 2801618 h 5612351"/>
              <a:gd name="connsiteX32" fmla="*/ 8257300 w 8375272"/>
              <a:gd name="connsiteY32" fmla="*/ 2793813 h 5612351"/>
              <a:gd name="connsiteX33" fmla="*/ 8257300 w 8375272"/>
              <a:gd name="connsiteY33" fmla="*/ 147346 h 5612351"/>
              <a:gd name="connsiteX34" fmla="*/ 8249510 w 8375272"/>
              <a:gd name="connsiteY34" fmla="*/ 124441 h 5612351"/>
              <a:gd name="connsiteX35" fmla="*/ 8230934 w 8375272"/>
              <a:gd name="connsiteY35" fmla="*/ 114996 h 5612351"/>
              <a:gd name="connsiteX36" fmla="*/ 8230934 w 8375272"/>
              <a:gd name="connsiteY36" fmla="*/ 113028 h 5612351"/>
              <a:gd name="connsiteX37" fmla="*/ 7815689 w 8375272"/>
              <a:gd name="connsiteY37" fmla="*/ 113028 h 5612351"/>
              <a:gd name="connsiteX38" fmla="*/ 7805063 w 8375272"/>
              <a:gd name="connsiteY38" fmla="*/ 109481 h 5612351"/>
              <a:gd name="connsiteX39" fmla="*/ 7779681 w 8375272"/>
              <a:gd name="connsiteY39" fmla="*/ 105918 h 5612351"/>
              <a:gd name="connsiteX40" fmla="*/ 7675391 w 8375272"/>
              <a:gd name="connsiteY40" fmla="*/ 105099 h 5612351"/>
              <a:gd name="connsiteX41" fmla="*/ 7613847 w 8375272"/>
              <a:gd name="connsiteY41" fmla="*/ 101145 h 5612351"/>
              <a:gd name="connsiteX42" fmla="*/ 7591807 w 8375272"/>
              <a:gd name="connsiteY42" fmla="*/ 94206 h 5612351"/>
              <a:gd name="connsiteX43" fmla="*/ 7560126 w 8375272"/>
              <a:gd name="connsiteY43" fmla="*/ 88172 h 5612351"/>
              <a:gd name="connsiteX44" fmla="*/ 7505251 w 8375272"/>
              <a:gd name="connsiteY44" fmla="*/ 73311 h 5612351"/>
              <a:gd name="connsiteX45" fmla="*/ 7452371 w 8375272"/>
              <a:gd name="connsiteY45" fmla="*/ 66903 h 5612351"/>
              <a:gd name="connsiteX46" fmla="*/ 7416820 w 8375272"/>
              <a:gd name="connsiteY46" fmla="*/ 65662 h 5612351"/>
              <a:gd name="connsiteX47" fmla="*/ 7411663 w 8375272"/>
              <a:gd name="connsiteY47" fmla="*/ 65908 h 5612351"/>
              <a:gd name="connsiteX48" fmla="*/ 7369013 w 8375272"/>
              <a:gd name="connsiteY48" fmla="*/ 74680 h 5612351"/>
              <a:gd name="connsiteX49" fmla="*/ 7365038 w 8375272"/>
              <a:gd name="connsiteY49" fmla="*/ 70262 h 5612351"/>
              <a:gd name="connsiteX50" fmla="*/ 7351674 w 8375272"/>
              <a:gd name="connsiteY50" fmla="*/ 65759 h 5612351"/>
              <a:gd name="connsiteX51" fmla="*/ 7340224 w 8375272"/>
              <a:gd name="connsiteY51" fmla="*/ 71031 h 5612351"/>
              <a:gd name="connsiteX52" fmla="*/ 7286606 w 8375272"/>
              <a:gd name="connsiteY52" fmla="*/ 80429 h 5612351"/>
              <a:gd name="connsiteX53" fmla="*/ 7208169 w 8375272"/>
              <a:gd name="connsiteY53" fmla="*/ 89087 h 5612351"/>
              <a:gd name="connsiteX54" fmla="*/ 7196316 w 8375272"/>
              <a:gd name="connsiteY54" fmla="*/ 94509 h 5612351"/>
              <a:gd name="connsiteX55" fmla="*/ 7119390 w 8375272"/>
              <a:gd name="connsiteY55" fmla="*/ 107758 h 5612351"/>
              <a:gd name="connsiteX56" fmla="*/ 7079025 w 8375272"/>
              <a:gd name="connsiteY56" fmla="*/ 109806 h 5612351"/>
              <a:gd name="connsiteX57" fmla="*/ 7074535 w 8375272"/>
              <a:gd name="connsiteY57" fmla="*/ 104851 h 5612351"/>
              <a:gd name="connsiteX58" fmla="*/ 7062619 w 8375272"/>
              <a:gd name="connsiteY58" fmla="*/ 106159 h 5612351"/>
              <a:gd name="connsiteX59" fmla="*/ 7059413 w 8375272"/>
              <a:gd name="connsiteY59" fmla="*/ 105421 h 5612351"/>
              <a:gd name="connsiteX60" fmla="*/ 7041078 w 8375272"/>
              <a:gd name="connsiteY60" fmla="*/ 102281 h 5612351"/>
              <a:gd name="connsiteX61" fmla="*/ 7037676 w 8375272"/>
              <a:gd name="connsiteY61" fmla="*/ 111692 h 5612351"/>
              <a:gd name="connsiteX62" fmla="*/ 7032270 w 8375272"/>
              <a:gd name="connsiteY62" fmla="*/ 113028 h 5612351"/>
              <a:gd name="connsiteX63" fmla="*/ 6834251 w 8375272"/>
              <a:gd name="connsiteY63" fmla="*/ 113028 h 5612351"/>
              <a:gd name="connsiteX64" fmla="*/ 6817275 w 8375272"/>
              <a:gd name="connsiteY64" fmla="*/ 104392 h 5612351"/>
              <a:gd name="connsiteX65" fmla="*/ 6764396 w 8375272"/>
              <a:gd name="connsiteY65" fmla="*/ 97983 h 5612351"/>
              <a:gd name="connsiteX66" fmla="*/ 6728844 w 8375272"/>
              <a:gd name="connsiteY66" fmla="*/ 96742 h 5612351"/>
              <a:gd name="connsiteX67" fmla="*/ 6723687 w 8375272"/>
              <a:gd name="connsiteY67" fmla="*/ 96988 h 5612351"/>
              <a:gd name="connsiteX68" fmla="*/ 6681036 w 8375272"/>
              <a:gd name="connsiteY68" fmla="*/ 105759 h 5612351"/>
              <a:gd name="connsiteX69" fmla="*/ 6677062 w 8375272"/>
              <a:gd name="connsiteY69" fmla="*/ 101342 h 5612351"/>
              <a:gd name="connsiteX70" fmla="*/ 6663698 w 8375272"/>
              <a:gd name="connsiteY70" fmla="*/ 96839 h 5612351"/>
              <a:gd name="connsiteX71" fmla="*/ 6652247 w 8375272"/>
              <a:gd name="connsiteY71" fmla="*/ 102110 h 5612351"/>
              <a:gd name="connsiteX72" fmla="*/ 6598629 w 8375272"/>
              <a:gd name="connsiteY72" fmla="*/ 111508 h 5612351"/>
              <a:gd name="connsiteX73" fmla="*/ 6584863 w 8375272"/>
              <a:gd name="connsiteY73" fmla="*/ 113028 h 5612351"/>
              <a:gd name="connsiteX74" fmla="*/ 6009754 w 8375272"/>
              <a:gd name="connsiteY74" fmla="*/ 113028 h 5612351"/>
              <a:gd name="connsiteX75" fmla="*/ 5512599 w 8375272"/>
              <a:gd name="connsiteY75" fmla="*/ 113028 h 5612351"/>
              <a:gd name="connsiteX76" fmla="*/ 5185141 w 8375272"/>
              <a:gd name="connsiteY76" fmla="*/ 113028 h 5612351"/>
              <a:gd name="connsiteX77" fmla="*/ 5158973 w 8375272"/>
              <a:gd name="connsiteY77" fmla="*/ 112876 h 5612351"/>
              <a:gd name="connsiteX78" fmla="*/ 4999961 w 8375272"/>
              <a:gd name="connsiteY78" fmla="*/ 112804 h 5612351"/>
              <a:gd name="connsiteX79" fmla="*/ 4998860 w 8375272"/>
              <a:gd name="connsiteY79" fmla="*/ 113028 h 5612351"/>
              <a:gd name="connsiteX80" fmla="*/ 3161093 w 8375272"/>
              <a:gd name="connsiteY80" fmla="*/ 113028 h 5612351"/>
              <a:gd name="connsiteX81" fmla="*/ 132690 w 8375272"/>
              <a:gd name="connsiteY81" fmla="*/ 113028 h 5612351"/>
              <a:gd name="connsiteX82" fmla="*/ 104519 w 8375272"/>
              <a:gd name="connsiteY82" fmla="*/ 147343 h 5612351"/>
              <a:gd name="connsiteX83" fmla="*/ 104519 w 8375272"/>
              <a:gd name="connsiteY83" fmla="*/ 2651438 h 5612351"/>
              <a:gd name="connsiteX84" fmla="*/ 104520 w 8375272"/>
              <a:gd name="connsiteY84" fmla="*/ 2957706 h 5612351"/>
              <a:gd name="connsiteX85" fmla="*/ 104519 w 8375272"/>
              <a:gd name="connsiteY85" fmla="*/ 5461800 h 5612351"/>
              <a:gd name="connsiteX86" fmla="*/ 132690 w 8375272"/>
              <a:gd name="connsiteY86" fmla="*/ 5496017 h 5612351"/>
              <a:gd name="connsiteX87" fmla="*/ 0 w 8375272"/>
              <a:gd name="connsiteY87" fmla="*/ 5612351 h 5612351"/>
              <a:gd name="connsiteX88" fmla="*/ 0 w 8375272"/>
              <a:gd name="connsiteY88" fmla="*/ 0 h 5612351"/>
              <a:gd name="connsiteX89" fmla="*/ 8375272 w 8375272"/>
              <a:gd name="connsiteY89" fmla="*/ 0 h 5612351"/>
              <a:gd name="connsiteX90" fmla="*/ 8375272 w 8375272"/>
              <a:gd name="connsiteY90" fmla="*/ 5612351 h 561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8375272" h="5612351">
                <a:moveTo>
                  <a:pt x="132690" y="5496017"/>
                </a:moveTo>
                <a:lnTo>
                  <a:pt x="1412972" y="5496017"/>
                </a:lnTo>
                <a:lnTo>
                  <a:pt x="1454761" y="5505645"/>
                </a:lnTo>
                <a:cubicBezTo>
                  <a:pt x="1478215" y="5505222"/>
                  <a:pt x="1483417" y="5499226"/>
                  <a:pt x="1497745" y="5496017"/>
                </a:cubicBezTo>
                <a:lnTo>
                  <a:pt x="2070555" y="5496017"/>
                </a:lnTo>
                <a:lnTo>
                  <a:pt x="2146589" y="5496017"/>
                </a:lnTo>
                <a:lnTo>
                  <a:pt x="2189056" y="5506279"/>
                </a:lnTo>
                <a:cubicBezTo>
                  <a:pt x="2206140" y="5498074"/>
                  <a:pt x="2218635" y="5514117"/>
                  <a:pt x="2232475" y="5518038"/>
                </a:cubicBezTo>
                <a:lnTo>
                  <a:pt x="2274316" y="5523108"/>
                </a:lnTo>
                <a:lnTo>
                  <a:pt x="2306527" y="5523895"/>
                </a:lnTo>
                <a:lnTo>
                  <a:pt x="2340273" y="5516955"/>
                </a:lnTo>
                <a:cubicBezTo>
                  <a:pt x="2349694" y="5516280"/>
                  <a:pt x="2352186" y="5520600"/>
                  <a:pt x="2363052" y="5519842"/>
                </a:cubicBezTo>
                <a:lnTo>
                  <a:pt x="2405477" y="5512406"/>
                </a:lnTo>
                <a:lnTo>
                  <a:pt x="2467540" y="5505555"/>
                </a:lnTo>
                <a:lnTo>
                  <a:pt x="2510263" y="5498253"/>
                </a:lnTo>
                <a:lnTo>
                  <a:pt x="2518501" y="5496017"/>
                </a:lnTo>
                <a:lnTo>
                  <a:pt x="2798053" y="5496017"/>
                </a:lnTo>
                <a:lnTo>
                  <a:pt x="2818675" y="5498516"/>
                </a:lnTo>
                <a:lnTo>
                  <a:pt x="2888248" y="5496017"/>
                </a:lnTo>
                <a:lnTo>
                  <a:pt x="2898351" y="5499422"/>
                </a:lnTo>
                <a:lnTo>
                  <a:pt x="2966370" y="5496017"/>
                </a:lnTo>
                <a:cubicBezTo>
                  <a:pt x="2988895" y="5496499"/>
                  <a:pt x="3027927" y="5495739"/>
                  <a:pt x="3040894" y="5498909"/>
                </a:cubicBezTo>
                <a:lnTo>
                  <a:pt x="3046459" y="5506680"/>
                </a:lnTo>
                <a:lnTo>
                  <a:pt x="3062803" y="5507362"/>
                </a:lnTo>
                <a:cubicBezTo>
                  <a:pt x="3063999" y="5506767"/>
                  <a:pt x="3087562" y="5507263"/>
                  <a:pt x="3088534" y="5507213"/>
                </a:cubicBezTo>
                <a:lnTo>
                  <a:pt x="3146170" y="5499058"/>
                </a:lnTo>
                <a:lnTo>
                  <a:pt x="8230934" y="5503600"/>
                </a:lnTo>
                <a:lnTo>
                  <a:pt x="8230934" y="5499179"/>
                </a:lnTo>
                <a:lnTo>
                  <a:pt x="8249455" y="5489781"/>
                </a:lnTo>
                <a:cubicBezTo>
                  <a:pt x="8254249" y="5483935"/>
                  <a:pt x="8257229" y="5475863"/>
                  <a:pt x="8257271" y="5466936"/>
                </a:cubicBezTo>
                <a:lnTo>
                  <a:pt x="8257271" y="2811164"/>
                </a:lnTo>
                <a:lnTo>
                  <a:pt x="8254026" y="2801618"/>
                </a:lnTo>
                <a:lnTo>
                  <a:pt x="8257300" y="2793813"/>
                </a:lnTo>
                <a:lnTo>
                  <a:pt x="8257300" y="147346"/>
                </a:lnTo>
                <a:cubicBezTo>
                  <a:pt x="8257279" y="138401"/>
                  <a:pt x="8254306" y="130305"/>
                  <a:pt x="8249510" y="124441"/>
                </a:cubicBezTo>
                <a:lnTo>
                  <a:pt x="8230934" y="114996"/>
                </a:lnTo>
                <a:lnTo>
                  <a:pt x="8230934" y="113028"/>
                </a:lnTo>
                <a:lnTo>
                  <a:pt x="7815689" y="113028"/>
                </a:lnTo>
                <a:lnTo>
                  <a:pt x="7805063" y="109481"/>
                </a:lnTo>
                <a:cubicBezTo>
                  <a:pt x="7799367" y="108005"/>
                  <a:pt x="7791534" y="106633"/>
                  <a:pt x="7779681" y="105918"/>
                </a:cubicBezTo>
                <a:cubicBezTo>
                  <a:pt x="7750228" y="117752"/>
                  <a:pt x="7711995" y="89187"/>
                  <a:pt x="7675391" y="105099"/>
                </a:cubicBezTo>
                <a:cubicBezTo>
                  <a:pt x="7662024" y="108953"/>
                  <a:pt x="7621214" y="108651"/>
                  <a:pt x="7613847" y="101145"/>
                </a:cubicBezTo>
                <a:cubicBezTo>
                  <a:pt x="7605410" y="99548"/>
                  <a:pt x="7595353" y="102262"/>
                  <a:pt x="7591807" y="94206"/>
                </a:cubicBezTo>
                <a:cubicBezTo>
                  <a:pt x="7585772" y="84521"/>
                  <a:pt x="7555343" y="99651"/>
                  <a:pt x="7560126" y="88172"/>
                </a:cubicBezTo>
                <a:cubicBezTo>
                  <a:pt x="7538535" y="98541"/>
                  <a:pt x="7522743" y="78265"/>
                  <a:pt x="7505251" y="73311"/>
                </a:cubicBezTo>
                <a:lnTo>
                  <a:pt x="7452371" y="66903"/>
                </a:lnTo>
                <a:lnTo>
                  <a:pt x="7416820" y="65662"/>
                </a:lnTo>
                <a:lnTo>
                  <a:pt x="7411663" y="65908"/>
                </a:lnTo>
                <a:lnTo>
                  <a:pt x="7369013" y="74680"/>
                </a:lnTo>
                <a:cubicBezTo>
                  <a:pt x="7368019" y="73078"/>
                  <a:pt x="7366681" y="71589"/>
                  <a:pt x="7365038" y="70262"/>
                </a:cubicBezTo>
                <a:lnTo>
                  <a:pt x="7351674" y="65759"/>
                </a:lnTo>
                <a:lnTo>
                  <a:pt x="7340224" y="71031"/>
                </a:lnTo>
                <a:lnTo>
                  <a:pt x="7286606" y="80429"/>
                </a:lnTo>
                <a:lnTo>
                  <a:pt x="7208169" y="89087"/>
                </a:lnTo>
                <a:lnTo>
                  <a:pt x="7196316" y="94509"/>
                </a:lnTo>
                <a:cubicBezTo>
                  <a:pt x="7169262" y="100461"/>
                  <a:pt x="7136636" y="94291"/>
                  <a:pt x="7119390" y="107758"/>
                </a:cubicBezTo>
                <a:lnTo>
                  <a:pt x="7079025" y="109806"/>
                </a:lnTo>
                <a:lnTo>
                  <a:pt x="7074535" y="104851"/>
                </a:lnTo>
                <a:lnTo>
                  <a:pt x="7062619" y="106159"/>
                </a:lnTo>
                <a:lnTo>
                  <a:pt x="7059413" y="105421"/>
                </a:lnTo>
                <a:cubicBezTo>
                  <a:pt x="7053297" y="103989"/>
                  <a:pt x="7047229" y="102749"/>
                  <a:pt x="7041078" y="102281"/>
                </a:cubicBezTo>
                <a:cubicBezTo>
                  <a:pt x="7041727" y="106959"/>
                  <a:pt x="7040313" y="109888"/>
                  <a:pt x="7037676" y="111692"/>
                </a:cubicBezTo>
                <a:lnTo>
                  <a:pt x="7032270" y="113028"/>
                </a:lnTo>
                <a:lnTo>
                  <a:pt x="6834251" y="113028"/>
                </a:lnTo>
                <a:lnTo>
                  <a:pt x="6817275" y="104392"/>
                </a:lnTo>
                <a:lnTo>
                  <a:pt x="6764396" y="97983"/>
                </a:lnTo>
                <a:lnTo>
                  <a:pt x="6728844" y="96742"/>
                </a:lnTo>
                <a:lnTo>
                  <a:pt x="6723687" y="96988"/>
                </a:lnTo>
                <a:lnTo>
                  <a:pt x="6681036" y="105759"/>
                </a:lnTo>
                <a:cubicBezTo>
                  <a:pt x="6680043" y="104158"/>
                  <a:pt x="6678705" y="102668"/>
                  <a:pt x="6677062" y="101342"/>
                </a:cubicBezTo>
                <a:lnTo>
                  <a:pt x="6663698" y="96839"/>
                </a:lnTo>
                <a:lnTo>
                  <a:pt x="6652247" y="102110"/>
                </a:lnTo>
                <a:lnTo>
                  <a:pt x="6598629" y="111508"/>
                </a:lnTo>
                <a:lnTo>
                  <a:pt x="6584863" y="113028"/>
                </a:lnTo>
                <a:lnTo>
                  <a:pt x="6009754" y="113028"/>
                </a:lnTo>
                <a:lnTo>
                  <a:pt x="5512599" y="113028"/>
                </a:lnTo>
                <a:lnTo>
                  <a:pt x="5185141" y="113028"/>
                </a:lnTo>
                <a:lnTo>
                  <a:pt x="5158973" y="112876"/>
                </a:lnTo>
                <a:cubicBezTo>
                  <a:pt x="5164776" y="105905"/>
                  <a:pt x="5043657" y="107067"/>
                  <a:pt x="4999961" y="112804"/>
                </a:cubicBezTo>
                <a:lnTo>
                  <a:pt x="4998860" y="113028"/>
                </a:lnTo>
                <a:lnTo>
                  <a:pt x="3161093" y="113028"/>
                </a:lnTo>
                <a:lnTo>
                  <a:pt x="132690" y="113028"/>
                </a:lnTo>
                <a:cubicBezTo>
                  <a:pt x="117148" y="113081"/>
                  <a:pt x="104559" y="128413"/>
                  <a:pt x="104519" y="147343"/>
                </a:cubicBezTo>
                <a:lnTo>
                  <a:pt x="104519" y="2651438"/>
                </a:lnTo>
                <a:lnTo>
                  <a:pt x="104520" y="2957706"/>
                </a:lnTo>
                <a:lnTo>
                  <a:pt x="104519" y="5461800"/>
                </a:lnTo>
                <a:cubicBezTo>
                  <a:pt x="104607" y="5480693"/>
                  <a:pt x="117180" y="5495968"/>
                  <a:pt x="132690" y="5496017"/>
                </a:cubicBezTo>
                <a:close/>
                <a:moveTo>
                  <a:pt x="0" y="5612351"/>
                </a:moveTo>
                <a:lnTo>
                  <a:pt x="0" y="0"/>
                </a:lnTo>
                <a:lnTo>
                  <a:pt x="8375272" y="0"/>
                </a:lnTo>
                <a:lnTo>
                  <a:pt x="8375272" y="5612351"/>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15236EE-8F62-EEFD-DC6B-8F77F176CA10}"/>
              </a:ext>
            </a:extLst>
          </p:cNvPr>
          <p:cNvSpPr>
            <a:spLocks noGrp="1"/>
          </p:cNvSpPr>
          <p:nvPr>
            <p:ph type="title"/>
          </p:nvPr>
        </p:nvSpPr>
        <p:spPr>
          <a:xfrm>
            <a:off x="6583681" y="1295400"/>
            <a:ext cx="4922519" cy="3278175"/>
          </a:xfrm>
        </p:spPr>
        <p:txBody>
          <a:bodyPr vert="horz" lIns="91440" tIns="45720" rIns="91440" bIns="45720" rtlCol="0" anchor="b">
            <a:normAutofit/>
          </a:bodyPr>
          <a:lstStyle/>
          <a:p>
            <a:pPr algn="r"/>
            <a:r>
              <a:rPr lang="en-US" sz="4200" i="1" kern="1200" dirty="0">
                <a:solidFill>
                  <a:srgbClr val="000000"/>
                </a:solidFill>
                <a:highlight>
                  <a:srgbClr val="FFFF00"/>
                </a:highlight>
                <a:latin typeface="+mj-lt"/>
                <a:ea typeface="+mj-ea"/>
                <a:cs typeface="+mj-cs"/>
              </a:rPr>
              <a:t>Spielfeldkontrolle</a:t>
            </a:r>
          </a:p>
        </p:txBody>
      </p:sp>
      <p:grpSp>
        <p:nvGrpSpPr>
          <p:cNvPr id="26" name="Group 25">
            <a:extLst>
              <a:ext uri="{FF2B5EF4-FFF2-40B4-BE49-F238E27FC236}">
                <a16:creationId xmlns:a16="http://schemas.microsoft.com/office/drawing/2014/main" id="{92220419-B881-4DC4-9361-B85A6729A5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93702"/>
            <a:ext cx="358083" cy="368964"/>
            <a:chOff x="4135740" y="1795926"/>
            <a:chExt cx="558732" cy="575710"/>
          </a:xfrm>
        </p:grpSpPr>
        <p:grpSp>
          <p:nvGrpSpPr>
            <p:cNvPr id="27" name="Group 26">
              <a:extLst>
                <a:ext uri="{FF2B5EF4-FFF2-40B4-BE49-F238E27FC236}">
                  <a16:creationId xmlns:a16="http://schemas.microsoft.com/office/drawing/2014/main" id="{34DD7B3D-BD42-403C-8CEA-4B26883A0F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9" name="Straight Connector 28">
                <a:extLst>
                  <a:ext uri="{FF2B5EF4-FFF2-40B4-BE49-F238E27FC236}">
                    <a16:creationId xmlns:a16="http://schemas.microsoft.com/office/drawing/2014/main" id="{D3508C39-55C0-45AF-84FA-240CEE2AFF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44042E-C0B3-4663-AF51-32F6628D9B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0181AD31-D8E5-413D-8536-05329D71F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3740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0.4|0.3"/>
</p:tagLst>
</file>

<file path=ppt/tags/tag2.xml><?xml version="1.0" encoding="utf-8"?>
<p:tagLst xmlns:a="http://schemas.openxmlformats.org/drawingml/2006/main" xmlns:r="http://schemas.openxmlformats.org/officeDocument/2006/relationships" xmlns:p="http://schemas.openxmlformats.org/presentationml/2006/main">
  <p:tag name="TIMING" val="|0.2|0.3|0.3|1.1|0.3|0.1"/>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StreetscapeVTI">
  <a:themeElements>
    <a:clrScheme name="Streetscape2">
      <a:dk1>
        <a:sysClr val="windowText" lastClr="000000"/>
      </a:dk1>
      <a:lt1>
        <a:srgbClr val="FFFFFF"/>
      </a:lt1>
      <a:dk2>
        <a:srgbClr val="191919"/>
      </a:dk2>
      <a:lt2>
        <a:srgbClr val="F3F2EE"/>
      </a:lt2>
      <a:accent1>
        <a:srgbClr val="448885"/>
      </a:accent1>
      <a:accent2>
        <a:srgbClr val="627C58"/>
      </a:accent2>
      <a:accent3>
        <a:srgbClr val="848358"/>
      </a:accent3>
      <a:accent4>
        <a:srgbClr val="547096"/>
      </a:accent4>
      <a:accent5>
        <a:srgbClr val="646464"/>
      </a:accent5>
      <a:accent6>
        <a:srgbClr val="A8A8A8"/>
      </a:accent6>
      <a:hlink>
        <a:srgbClr val="0563C1"/>
      </a:hlink>
      <a:folHlink>
        <a:srgbClr val="954F72"/>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28b976-10c3-47be-b44a-1dea75d976f5">
      <Terms xmlns="http://schemas.microsoft.com/office/infopath/2007/PartnerControls"/>
    </lcf76f155ced4ddcb4097134ff3c332f>
    <TaxCatchAll xmlns="46e66027-a1f2-492b-9bfc-934c17d069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6DAF0F83ECFF84586EDD912482DB8BB" ma:contentTypeVersion="18" ma:contentTypeDescription="Ein neues Dokument erstellen." ma:contentTypeScope="" ma:versionID="85ab799f6d2bb7f4c6a93c70267caa7d">
  <xsd:schema xmlns:xsd="http://www.w3.org/2001/XMLSchema" xmlns:xs="http://www.w3.org/2001/XMLSchema" xmlns:p="http://schemas.microsoft.com/office/2006/metadata/properties" xmlns:ns2="fb28b976-10c3-47be-b44a-1dea75d976f5" xmlns:ns3="46e66027-a1f2-492b-9bfc-934c17d06911" targetNamespace="http://schemas.microsoft.com/office/2006/metadata/properties" ma:root="true" ma:fieldsID="8b4a0ba0109e75f1b47d89e4b523a9d4" ns2:_="" ns3:_="">
    <xsd:import namespace="fb28b976-10c3-47be-b44a-1dea75d976f5"/>
    <xsd:import namespace="46e66027-a1f2-492b-9bfc-934c17d0691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8b976-10c3-47be-b44a-1dea75d97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6186fb4c-6752-4ccc-9d33-ec34481effd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66027-a1f2-492b-9bfc-934c17d06911"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a9ac3ff5-4879-496b-8d54-71cdeeaba7eb}" ma:internalName="TaxCatchAll" ma:showField="CatchAllData" ma:web="46e66027-a1f2-492b-9bfc-934c17d06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EF352E-E73A-4F14-BAC4-BE794A4FE64F}">
  <ds:schemaRefs>
    <ds:schemaRef ds:uri="http://schemas.microsoft.com/sharepoint/v3/contenttype/forms"/>
  </ds:schemaRefs>
</ds:datastoreItem>
</file>

<file path=customXml/itemProps2.xml><?xml version="1.0" encoding="utf-8"?>
<ds:datastoreItem xmlns:ds="http://schemas.openxmlformats.org/officeDocument/2006/customXml" ds:itemID="{B3B5C852-8E1D-4C5B-B529-441C50394ACA}">
  <ds:schemaRefs>
    <ds:schemaRef ds:uri="http://schemas.microsoft.com/office/2006/metadata/properties"/>
    <ds:schemaRef ds:uri="http://schemas.microsoft.com/office/infopath/2007/PartnerControls"/>
    <ds:schemaRef ds:uri="fb28b976-10c3-47be-b44a-1dea75d976f5"/>
    <ds:schemaRef ds:uri="46e66027-a1f2-492b-9bfc-934c17d06911"/>
  </ds:schemaRefs>
</ds:datastoreItem>
</file>

<file path=customXml/itemProps3.xml><?xml version="1.0" encoding="utf-8"?>
<ds:datastoreItem xmlns:ds="http://schemas.openxmlformats.org/officeDocument/2006/customXml" ds:itemID="{AB5325A8-8783-4DB2-92E3-FAEE5BA5AE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8b976-10c3-47be-b44a-1dea75d976f5"/>
    <ds:schemaRef ds:uri="46e66027-a1f2-492b-9bfc-934c17d06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3217</Words>
  <Application>Microsoft Office PowerPoint</Application>
  <PresentationFormat>Breitbild</PresentationFormat>
  <Paragraphs>310</Paragraphs>
  <Slides>73</Slides>
  <Notes>13</Notes>
  <HiddenSlides>0</HiddenSlides>
  <MMClips>3</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73</vt:i4>
      </vt:variant>
    </vt:vector>
  </HeadingPairs>
  <TitlesOfParts>
    <vt:vector size="82" baseType="lpstr">
      <vt:lpstr>arial</vt:lpstr>
      <vt:lpstr>arial</vt:lpstr>
      <vt:lpstr>Calibri</vt:lpstr>
      <vt:lpstr>Consolas</vt:lpstr>
      <vt:lpstr>Franklin Gothic Heavy</vt:lpstr>
      <vt:lpstr>Roboto</vt:lpstr>
      <vt:lpstr>The Sans</vt:lpstr>
      <vt:lpstr>Wingdings</vt:lpstr>
      <vt:lpstr>StreetscapeVTI</vt:lpstr>
      <vt:lpstr>Regelschulung</vt:lpstr>
      <vt:lpstr>Wer steht da vorne eigentlich?</vt:lpstr>
      <vt:lpstr>Name</vt:lpstr>
      <vt:lpstr>Name</vt:lpstr>
      <vt:lpstr>PowerPoint-Präsentation</vt:lpstr>
      <vt:lpstr>PowerPoint-Präsentation</vt:lpstr>
      <vt:lpstr>Aktionen des DFB</vt:lpstr>
      <vt:lpstr>Die Aufgaben eines (Jung-) Schiris</vt:lpstr>
      <vt:lpstr>Spielfeldkontrolle</vt:lpstr>
      <vt:lpstr>PowerPoint-Präsentation</vt:lpstr>
      <vt:lpstr>Mannschaftsaufstellungen prüfen</vt:lpstr>
      <vt:lpstr>Ausrüstungskontrolle</vt:lpstr>
      <vt:lpstr>Spielleitung</vt:lpstr>
      <vt:lpstr>Spielbericht</vt:lpstr>
      <vt:lpstr>Spesenabrechnung</vt:lpstr>
      <vt:lpstr>Pause</vt:lpstr>
      <vt:lpstr>Die wichtigsten Fußballregeln</vt:lpstr>
      <vt:lpstr>Der Einwurf</vt:lpstr>
      <vt:lpstr>Direkter und indirekter Freistoß</vt:lpstr>
      <vt:lpstr>Der Strafstoß</vt:lpstr>
      <vt:lpstr>Regelfrage zu den Spielfortsetzungen</vt:lpstr>
      <vt:lpstr>Rückpassregel</vt:lpstr>
      <vt:lpstr>Was passiert hier?</vt:lpstr>
      <vt:lpstr>Regelfrage zu den Auswechselungen</vt:lpstr>
      <vt:lpstr>Ball im oder aus dem Spiel (Regel 9)</vt:lpstr>
      <vt:lpstr>PowerPoint-Präsentation</vt:lpstr>
      <vt:lpstr>Regelfrage zu „Ball im oder aus dem Spiel“</vt:lpstr>
      <vt:lpstr>Torerzielung (Regel 10.1.)</vt:lpstr>
      <vt:lpstr>Regelfrage zur Torerzielung</vt:lpstr>
      <vt:lpstr>Abseits (Regel 11)</vt:lpstr>
      <vt:lpstr>PowerPoint-Präsentation</vt:lpstr>
      <vt:lpstr>PowerPoint-Präsentation</vt:lpstr>
      <vt:lpstr>PowerPoint-Präsentation</vt:lpstr>
      <vt:lpstr>Foulspiele und Weiteres (Regel 12)</vt:lpstr>
      <vt:lpstr>Das (strafbare) Handspiel</vt:lpstr>
      <vt:lpstr>Regelfrage zum Handspiel</vt:lpstr>
      <vt:lpstr>Unsportliches Verhalten</vt:lpstr>
      <vt:lpstr>Pause</vt:lpstr>
      <vt:lpstr>PowerPoint-Präsentation</vt:lpstr>
      <vt:lpstr>Das große Regelquiz</vt:lpstr>
      <vt:lpstr>Frage 1</vt:lpstr>
      <vt:lpstr>Antwort 1</vt:lpstr>
      <vt:lpstr>Frage 2</vt:lpstr>
      <vt:lpstr>Antwort 2</vt:lpstr>
      <vt:lpstr>Frage 3</vt:lpstr>
      <vt:lpstr>Antwort 3</vt:lpstr>
      <vt:lpstr>Frage 4</vt:lpstr>
      <vt:lpstr>Antwort 4</vt:lpstr>
      <vt:lpstr>Frage 5</vt:lpstr>
      <vt:lpstr>Antwort 5</vt:lpstr>
      <vt:lpstr>Frage 6</vt:lpstr>
      <vt:lpstr>Antwort 6</vt:lpstr>
      <vt:lpstr>Frage 7</vt:lpstr>
      <vt:lpstr>Antwort 7</vt:lpstr>
      <vt:lpstr>Abrechnung</vt:lpstr>
      <vt:lpstr>PowerPoint-Präsentation</vt:lpstr>
      <vt:lpstr>Mehr Verständnis für die Schiris</vt:lpstr>
      <vt:lpstr>Wie viele Fehler macht ihr pro Spiel?</vt:lpstr>
      <vt:lpstr>Sind Fehler immer schlimm?</vt:lpstr>
      <vt:lpstr>Wie alt sind eure Schiris meistens?</vt:lpstr>
      <vt:lpstr>Macht man als jüngerer Mensch mehr Fehler?</vt:lpstr>
      <vt:lpstr>Warum dürfen dann (eure) Schiris keine Fehler machen?</vt:lpstr>
      <vt:lpstr>Ergebnis</vt:lpstr>
      <vt:lpstr>Denn es gilt…</vt:lpstr>
      <vt:lpstr>Pause</vt:lpstr>
      <vt:lpstr>Schiedsrichteranwerbung? Das geht jeden von uns etwas an.</vt:lpstr>
      <vt:lpstr>Wir brauchen DICH!</vt:lpstr>
      <vt:lpstr>Erfahrungsbericht</vt:lpstr>
      <vt:lpstr>Kann man mal machen. Als Schiedsrichter. Kostenlos.</vt:lpstr>
      <vt:lpstr>Hat jemand Interesse?</vt:lpstr>
      <vt:lpstr>Heute bleiben keine Fragen offen. Deswegen dürft ihr sie jetzt stellen!</vt:lpstr>
      <vt:lpstr>Zuallerletzt</vt:lpstr>
      <vt:lpstr>Herausgeber / Rechte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Regelschulung</dc:title>
  <dc:creator>Jan Kruse</dc:creator>
  <cp:lastModifiedBy>Binstadt, Tim</cp:lastModifiedBy>
  <cp:revision>146</cp:revision>
  <dcterms:created xsi:type="dcterms:W3CDTF">2023-08-22T13:07:51Z</dcterms:created>
  <dcterms:modified xsi:type="dcterms:W3CDTF">2024-01-31T09:25:21Z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0x010100C677E3D94DFB854BAAE648C32DE292A1</vt:lpwstr>
  </property>
</Properties>
</file>