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1"/>
  </p:notesMasterIdLst>
  <p:sldIdLst>
    <p:sldId id="4733" r:id="rId2"/>
    <p:sldId id="4729" r:id="rId3"/>
    <p:sldId id="4752" r:id="rId4"/>
    <p:sldId id="268" r:id="rId5"/>
    <p:sldId id="4739" r:id="rId6"/>
    <p:sldId id="4741" r:id="rId7"/>
    <p:sldId id="4676" r:id="rId8"/>
    <p:sldId id="256" r:id="rId9"/>
    <p:sldId id="475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D0750E-11A7-4A2C-A141-5EAB59F65735}" v="2" dt="2023-09-19T08:09:21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6197"/>
  </p:normalViewPr>
  <p:slideViewPr>
    <p:cSldViewPr snapToGrid="0" snapToObjects="1">
      <p:cViewPr varScale="1">
        <p:scale>
          <a:sx n="67" d="100"/>
          <a:sy n="67" d="100"/>
        </p:scale>
        <p:origin x="680" y="44"/>
      </p:cViewPr>
      <p:guideLst/>
    </p:cSldViewPr>
  </p:slideViewPr>
  <p:outlineViewPr>
    <p:cViewPr>
      <p:scale>
        <a:sx n="33" d="100"/>
        <a:sy n="33" d="100"/>
      </p:scale>
      <p:origin x="0" y="-16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ra, Jan" userId="9ea47da2-bd02-4889-82f4-7f8af33def86" providerId="ADAL" clId="{47D0750E-11A7-4A2C-A141-5EAB59F65735}"/>
    <pc:docChg chg="undo redo custSel delSld modSld sldOrd">
      <pc:chgData name="Fedra, Jan" userId="9ea47da2-bd02-4889-82f4-7f8af33def86" providerId="ADAL" clId="{47D0750E-11A7-4A2C-A141-5EAB59F65735}" dt="2023-09-19T09:04:19.237" v="211" actId="14100"/>
      <pc:docMkLst>
        <pc:docMk/>
      </pc:docMkLst>
      <pc:sldChg chg="delSp modSp mod">
        <pc:chgData name="Fedra, Jan" userId="9ea47da2-bd02-4889-82f4-7f8af33def86" providerId="ADAL" clId="{47D0750E-11A7-4A2C-A141-5EAB59F65735}" dt="2023-09-19T08:11:06.138" v="104" actId="20577"/>
        <pc:sldMkLst>
          <pc:docMk/>
          <pc:sldMk cId="4030254706" sldId="256"/>
        </pc:sldMkLst>
        <pc:spChg chg="mod">
          <ac:chgData name="Fedra, Jan" userId="9ea47da2-bd02-4889-82f4-7f8af33def86" providerId="ADAL" clId="{47D0750E-11A7-4A2C-A141-5EAB59F65735}" dt="2023-09-19T08:11:06.138" v="104" actId="20577"/>
          <ac:spMkLst>
            <pc:docMk/>
            <pc:sldMk cId="4030254706" sldId="256"/>
            <ac:spMk id="2" creationId="{F2ADAEAE-FE35-EF4C-043A-25217AC05CC2}"/>
          </ac:spMkLst>
        </pc:spChg>
        <pc:spChg chg="del">
          <ac:chgData name="Fedra, Jan" userId="9ea47da2-bd02-4889-82f4-7f8af33def86" providerId="ADAL" clId="{47D0750E-11A7-4A2C-A141-5EAB59F65735}" dt="2023-09-18T06:36:51.196" v="31" actId="478"/>
          <ac:spMkLst>
            <pc:docMk/>
            <pc:sldMk cId="4030254706" sldId="256"/>
            <ac:spMk id="14" creationId="{653510FE-04A1-0F9C-24A5-4E98F429AE3A}"/>
          </ac:spMkLst>
        </pc:spChg>
        <pc:graphicFrameChg chg="mod modGraphic">
          <ac:chgData name="Fedra, Jan" userId="9ea47da2-bd02-4889-82f4-7f8af33def86" providerId="ADAL" clId="{47D0750E-11A7-4A2C-A141-5EAB59F65735}" dt="2023-09-19T08:09:37.575" v="62" actId="404"/>
          <ac:graphicFrameMkLst>
            <pc:docMk/>
            <pc:sldMk cId="4030254706" sldId="256"/>
            <ac:graphicFrameMk id="9" creationId="{F42714C9-4F12-6212-0442-31A3115FED4F}"/>
          </ac:graphicFrameMkLst>
        </pc:graphicFrameChg>
      </pc:sldChg>
      <pc:sldChg chg="delSp modSp mod ord">
        <pc:chgData name="Fedra, Jan" userId="9ea47da2-bd02-4889-82f4-7f8af33def86" providerId="ADAL" clId="{47D0750E-11A7-4A2C-A141-5EAB59F65735}" dt="2023-09-19T09:03:40.166" v="210" actId="20577"/>
        <pc:sldMkLst>
          <pc:docMk/>
          <pc:sldMk cId="1819075470" sldId="268"/>
        </pc:sldMkLst>
        <pc:spChg chg="mod">
          <ac:chgData name="Fedra, Jan" userId="9ea47da2-bd02-4889-82f4-7f8af33def86" providerId="ADAL" clId="{47D0750E-11A7-4A2C-A141-5EAB59F65735}" dt="2023-09-19T09:03:40.166" v="210" actId="20577"/>
          <ac:spMkLst>
            <pc:docMk/>
            <pc:sldMk cId="1819075470" sldId="268"/>
            <ac:spMk id="2" creationId="{66304C03-D3A4-A1CF-19BC-EBDFD4D033D2}"/>
          </ac:spMkLst>
        </pc:spChg>
        <pc:spChg chg="del">
          <ac:chgData name="Fedra, Jan" userId="9ea47da2-bd02-4889-82f4-7f8af33def86" providerId="ADAL" clId="{47D0750E-11A7-4A2C-A141-5EAB59F65735}" dt="2023-09-18T06:36:40.357" v="27" actId="478"/>
          <ac:spMkLst>
            <pc:docMk/>
            <pc:sldMk cId="1819075470" sldId="268"/>
            <ac:spMk id="8" creationId="{AC9BB543-D442-070E-4704-AEDB6242E8A0}"/>
          </ac:spMkLst>
        </pc:spChg>
        <pc:graphicFrameChg chg="modGraphic">
          <ac:chgData name="Fedra, Jan" userId="9ea47da2-bd02-4889-82f4-7f8af33def86" providerId="ADAL" clId="{47D0750E-11A7-4A2C-A141-5EAB59F65735}" dt="2023-09-18T06:27:42.179" v="24" actId="20577"/>
          <ac:graphicFrameMkLst>
            <pc:docMk/>
            <pc:sldMk cId="1819075470" sldId="268"/>
            <ac:graphicFrameMk id="4" creationId="{3699AE14-E21A-F8A0-2350-F0F0E0562719}"/>
          </ac:graphicFrameMkLst>
        </pc:graphicFrameChg>
      </pc:sldChg>
      <pc:sldChg chg="del">
        <pc:chgData name="Fedra, Jan" userId="9ea47da2-bd02-4889-82f4-7f8af33def86" providerId="ADAL" clId="{47D0750E-11A7-4A2C-A141-5EAB59F65735}" dt="2023-08-24T15:36:10.555" v="17" actId="47"/>
        <pc:sldMkLst>
          <pc:docMk/>
          <pc:sldMk cId="26752357" sldId="4616"/>
        </pc:sldMkLst>
      </pc:sldChg>
      <pc:sldChg chg="delSp modSp mod ord">
        <pc:chgData name="Fedra, Jan" userId="9ea47da2-bd02-4889-82f4-7f8af33def86" providerId="ADAL" clId="{47D0750E-11A7-4A2C-A141-5EAB59F65735}" dt="2023-09-19T09:04:19.237" v="211" actId="14100"/>
        <pc:sldMkLst>
          <pc:docMk/>
          <pc:sldMk cId="2858445828" sldId="4676"/>
        </pc:sldMkLst>
        <pc:spChg chg="mod">
          <ac:chgData name="Fedra, Jan" userId="9ea47da2-bd02-4889-82f4-7f8af33def86" providerId="ADAL" clId="{47D0750E-11A7-4A2C-A141-5EAB59F65735}" dt="2023-09-19T08:11:52.176" v="178" actId="20577"/>
          <ac:spMkLst>
            <pc:docMk/>
            <pc:sldMk cId="2858445828" sldId="4676"/>
            <ac:spMk id="2" creationId="{F2ADAEAE-FE35-EF4C-043A-25217AC05CC2}"/>
          </ac:spMkLst>
        </pc:spChg>
        <pc:spChg chg="del">
          <ac:chgData name="Fedra, Jan" userId="9ea47da2-bd02-4889-82f4-7f8af33def86" providerId="ADAL" clId="{47D0750E-11A7-4A2C-A141-5EAB59F65735}" dt="2023-09-18T06:37:08.325" v="32" actId="478"/>
          <ac:spMkLst>
            <pc:docMk/>
            <pc:sldMk cId="2858445828" sldId="4676"/>
            <ac:spMk id="14" creationId="{653510FE-04A1-0F9C-24A5-4E98F429AE3A}"/>
          </ac:spMkLst>
        </pc:spChg>
        <pc:graphicFrameChg chg="mod modGraphic">
          <ac:chgData name="Fedra, Jan" userId="9ea47da2-bd02-4889-82f4-7f8af33def86" providerId="ADAL" clId="{47D0750E-11A7-4A2C-A141-5EAB59F65735}" dt="2023-09-19T09:04:19.237" v="211" actId="14100"/>
          <ac:graphicFrameMkLst>
            <pc:docMk/>
            <pc:sldMk cId="2858445828" sldId="4676"/>
            <ac:graphicFrameMk id="9" creationId="{F42714C9-4F12-6212-0442-31A3115FED4F}"/>
          </ac:graphicFrameMkLst>
        </pc:graphicFrameChg>
      </pc:sldChg>
      <pc:sldChg chg="del">
        <pc:chgData name="Fedra, Jan" userId="9ea47da2-bd02-4889-82f4-7f8af33def86" providerId="ADAL" clId="{47D0750E-11A7-4A2C-A141-5EAB59F65735}" dt="2023-08-24T15:35:39.844" v="0" actId="47"/>
        <pc:sldMkLst>
          <pc:docMk/>
          <pc:sldMk cId="805419715" sldId="4688"/>
        </pc:sldMkLst>
      </pc:sldChg>
      <pc:sldChg chg="del">
        <pc:chgData name="Fedra, Jan" userId="9ea47da2-bd02-4889-82f4-7f8af33def86" providerId="ADAL" clId="{47D0750E-11A7-4A2C-A141-5EAB59F65735}" dt="2023-08-24T15:35:50.759" v="3" actId="47"/>
        <pc:sldMkLst>
          <pc:docMk/>
          <pc:sldMk cId="1873961923" sldId="4704"/>
        </pc:sldMkLst>
      </pc:sldChg>
      <pc:sldChg chg="del">
        <pc:chgData name="Fedra, Jan" userId="9ea47da2-bd02-4889-82f4-7f8af33def86" providerId="ADAL" clId="{47D0750E-11A7-4A2C-A141-5EAB59F65735}" dt="2023-08-24T15:35:46.231" v="2" actId="47"/>
        <pc:sldMkLst>
          <pc:docMk/>
          <pc:sldMk cId="2144194556" sldId="4709"/>
        </pc:sldMkLst>
      </pc:sldChg>
      <pc:sldChg chg="delSp del mod modShow">
        <pc:chgData name="Fedra, Jan" userId="9ea47da2-bd02-4889-82f4-7f8af33def86" providerId="ADAL" clId="{47D0750E-11A7-4A2C-A141-5EAB59F65735}" dt="2023-09-19T09:01:43.505" v="184" actId="47"/>
        <pc:sldMkLst>
          <pc:docMk/>
          <pc:sldMk cId="590777353" sldId="4728"/>
        </pc:sldMkLst>
        <pc:spChg chg="del">
          <ac:chgData name="Fedra, Jan" userId="9ea47da2-bd02-4889-82f4-7f8af33def86" providerId="ADAL" clId="{47D0750E-11A7-4A2C-A141-5EAB59F65735}" dt="2023-09-18T06:36:29.344" v="25" actId="478"/>
          <ac:spMkLst>
            <pc:docMk/>
            <pc:sldMk cId="590777353" sldId="4728"/>
            <ac:spMk id="3" creationId="{7F137BDA-364C-41A8-9A47-0D47200572B3}"/>
          </ac:spMkLst>
        </pc:spChg>
        <pc:spChg chg="del">
          <ac:chgData name="Fedra, Jan" userId="9ea47da2-bd02-4889-82f4-7f8af33def86" providerId="ADAL" clId="{47D0750E-11A7-4A2C-A141-5EAB59F65735}" dt="2023-09-18T15:57:20.668" v="53" actId="478"/>
          <ac:spMkLst>
            <pc:docMk/>
            <pc:sldMk cId="590777353" sldId="4728"/>
            <ac:spMk id="8" creationId="{2C3B94CD-61A4-7B9E-1073-9DB131A7A60B}"/>
          </ac:spMkLst>
        </pc:spChg>
        <pc:spChg chg="del">
          <ac:chgData name="Fedra, Jan" userId="9ea47da2-bd02-4889-82f4-7f8af33def86" providerId="ADAL" clId="{47D0750E-11A7-4A2C-A141-5EAB59F65735}" dt="2023-09-18T15:57:16.107" v="52" actId="478"/>
          <ac:spMkLst>
            <pc:docMk/>
            <pc:sldMk cId="590777353" sldId="4728"/>
            <ac:spMk id="10" creationId="{B9392992-8210-A4D4-7C92-3C741CEB9159}"/>
          </ac:spMkLst>
        </pc:spChg>
      </pc:sldChg>
      <pc:sldChg chg="delSp mod ord">
        <pc:chgData name="Fedra, Jan" userId="9ea47da2-bd02-4889-82f4-7f8af33def86" providerId="ADAL" clId="{47D0750E-11A7-4A2C-A141-5EAB59F65735}" dt="2023-09-19T09:01:40.400" v="183"/>
        <pc:sldMkLst>
          <pc:docMk/>
          <pc:sldMk cId="1489306068" sldId="4729"/>
        </pc:sldMkLst>
        <pc:spChg chg="del">
          <ac:chgData name="Fedra, Jan" userId="9ea47da2-bd02-4889-82f4-7f8af33def86" providerId="ADAL" clId="{47D0750E-11A7-4A2C-A141-5EAB59F65735}" dt="2023-09-18T06:36:34.556" v="26" actId="478"/>
          <ac:spMkLst>
            <pc:docMk/>
            <pc:sldMk cId="1489306068" sldId="4729"/>
            <ac:spMk id="3" creationId="{BAB711E6-6F0C-9E07-C9A4-768E7A1A641A}"/>
          </ac:spMkLst>
        </pc:spChg>
      </pc:sldChg>
      <pc:sldChg chg="del">
        <pc:chgData name="Fedra, Jan" userId="9ea47da2-bd02-4889-82f4-7f8af33def86" providerId="ADAL" clId="{47D0750E-11A7-4A2C-A141-5EAB59F65735}" dt="2023-08-24T15:35:51.865" v="4" actId="47"/>
        <pc:sldMkLst>
          <pc:docMk/>
          <pc:sldMk cId="1991979863" sldId="4732"/>
        </pc:sldMkLst>
      </pc:sldChg>
      <pc:sldChg chg="delSp modSp mod ord">
        <pc:chgData name="Fedra, Jan" userId="9ea47da2-bd02-4889-82f4-7f8af33def86" providerId="ADAL" clId="{47D0750E-11A7-4A2C-A141-5EAB59F65735}" dt="2023-09-19T09:02:05.975" v="190"/>
        <pc:sldMkLst>
          <pc:docMk/>
          <pc:sldMk cId="940194747" sldId="4739"/>
        </pc:sldMkLst>
        <pc:spChg chg="del mod">
          <ac:chgData name="Fedra, Jan" userId="9ea47da2-bd02-4889-82f4-7f8af33def86" providerId="ADAL" clId="{47D0750E-11A7-4A2C-A141-5EAB59F65735}" dt="2023-09-18T06:36:44.412" v="29" actId="478"/>
          <ac:spMkLst>
            <pc:docMk/>
            <pc:sldMk cId="940194747" sldId="4739"/>
            <ac:spMk id="6" creationId="{D31F0F29-A775-5583-C0B1-3224C9F41211}"/>
          </ac:spMkLst>
        </pc:spChg>
      </pc:sldChg>
      <pc:sldChg chg="delSp modSp mod ord">
        <pc:chgData name="Fedra, Jan" userId="9ea47da2-bd02-4889-82f4-7f8af33def86" providerId="ADAL" clId="{47D0750E-11A7-4A2C-A141-5EAB59F65735}" dt="2023-09-19T09:02:12.367" v="192"/>
        <pc:sldMkLst>
          <pc:docMk/>
          <pc:sldMk cId="4217413066" sldId="4741"/>
        </pc:sldMkLst>
        <pc:spChg chg="mod">
          <ac:chgData name="Fedra, Jan" userId="9ea47da2-bd02-4889-82f4-7f8af33def86" providerId="ADAL" clId="{47D0750E-11A7-4A2C-A141-5EAB59F65735}" dt="2023-09-18T14:38:58.522" v="51" actId="790"/>
          <ac:spMkLst>
            <pc:docMk/>
            <pc:sldMk cId="4217413066" sldId="4741"/>
            <ac:spMk id="4" creationId="{ADADD40A-D93E-A552-B5A5-B29D448976E6}"/>
          </ac:spMkLst>
        </pc:spChg>
        <pc:spChg chg="del">
          <ac:chgData name="Fedra, Jan" userId="9ea47da2-bd02-4889-82f4-7f8af33def86" providerId="ADAL" clId="{47D0750E-11A7-4A2C-A141-5EAB59F65735}" dt="2023-09-18T06:36:48.036" v="30" actId="478"/>
          <ac:spMkLst>
            <pc:docMk/>
            <pc:sldMk cId="4217413066" sldId="4741"/>
            <ac:spMk id="6" creationId="{487F3FBB-B32D-5F9F-1A6F-C7381D0313A7}"/>
          </ac:spMkLst>
        </pc:spChg>
      </pc:sldChg>
      <pc:sldChg chg="del">
        <pc:chgData name="Fedra, Jan" userId="9ea47da2-bd02-4889-82f4-7f8af33def86" providerId="ADAL" clId="{47D0750E-11A7-4A2C-A141-5EAB59F65735}" dt="2023-08-24T15:35:56.801" v="6" actId="47"/>
        <pc:sldMkLst>
          <pc:docMk/>
          <pc:sldMk cId="172302046" sldId="4744"/>
        </pc:sldMkLst>
      </pc:sldChg>
      <pc:sldChg chg="del">
        <pc:chgData name="Fedra, Jan" userId="9ea47da2-bd02-4889-82f4-7f8af33def86" providerId="ADAL" clId="{47D0750E-11A7-4A2C-A141-5EAB59F65735}" dt="2023-08-24T15:36:17.077" v="18" actId="47"/>
        <pc:sldMkLst>
          <pc:docMk/>
          <pc:sldMk cId="2114478454" sldId="4747"/>
        </pc:sldMkLst>
      </pc:sldChg>
      <pc:sldChg chg="modSp mod ord">
        <pc:chgData name="Fedra, Jan" userId="9ea47da2-bd02-4889-82f4-7f8af33def86" providerId="ADAL" clId="{47D0750E-11A7-4A2C-A141-5EAB59F65735}" dt="2023-09-19T09:03:00.600" v="209" actId="6549"/>
        <pc:sldMkLst>
          <pc:docMk/>
          <pc:sldMk cId="3296948917" sldId="4751"/>
        </pc:sldMkLst>
        <pc:spChg chg="mod">
          <ac:chgData name="Fedra, Jan" userId="9ea47da2-bd02-4889-82f4-7f8af33def86" providerId="ADAL" clId="{47D0750E-11A7-4A2C-A141-5EAB59F65735}" dt="2023-09-19T09:03:00.600" v="209" actId="6549"/>
          <ac:spMkLst>
            <pc:docMk/>
            <pc:sldMk cId="3296948917" sldId="4751"/>
            <ac:spMk id="4" creationId="{0C579208-3822-CA79-420B-618454B0888F}"/>
          </ac:spMkLst>
        </pc:spChg>
      </pc:sldChg>
      <pc:sldChg chg="ord">
        <pc:chgData name="Fedra, Jan" userId="9ea47da2-bd02-4889-82f4-7f8af33def86" providerId="ADAL" clId="{47D0750E-11A7-4A2C-A141-5EAB59F65735}" dt="2023-09-19T09:01:49.519" v="186"/>
        <pc:sldMkLst>
          <pc:docMk/>
          <pc:sldMk cId="1054220663" sldId="4752"/>
        </pc:sldMkLst>
      </pc:sldChg>
      <pc:sldChg chg="del">
        <pc:chgData name="Fedra, Jan" userId="9ea47da2-bd02-4889-82f4-7f8af33def86" providerId="ADAL" clId="{47D0750E-11A7-4A2C-A141-5EAB59F65735}" dt="2023-08-24T15:36:01.156" v="9" actId="47"/>
        <pc:sldMkLst>
          <pc:docMk/>
          <pc:sldMk cId="2451353375" sldId="4753"/>
        </pc:sldMkLst>
      </pc:sldChg>
      <pc:sldChg chg="del">
        <pc:chgData name="Fedra, Jan" userId="9ea47da2-bd02-4889-82f4-7f8af33def86" providerId="ADAL" clId="{47D0750E-11A7-4A2C-A141-5EAB59F65735}" dt="2023-08-24T15:36:02.979" v="11" actId="47"/>
        <pc:sldMkLst>
          <pc:docMk/>
          <pc:sldMk cId="1033439837" sldId="4754"/>
        </pc:sldMkLst>
      </pc:sldChg>
      <pc:sldChg chg="del">
        <pc:chgData name="Fedra, Jan" userId="9ea47da2-bd02-4889-82f4-7f8af33def86" providerId="ADAL" clId="{47D0750E-11A7-4A2C-A141-5EAB59F65735}" dt="2023-08-24T15:36:04.160" v="12" actId="47"/>
        <pc:sldMkLst>
          <pc:docMk/>
          <pc:sldMk cId="3396570177" sldId="4755"/>
        </pc:sldMkLst>
      </pc:sldChg>
      <pc:sldChg chg="del">
        <pc:chgData name="Fedra, Jan" userId="9ea47da2-bd02-4889-82f4-7f8af33def86" providerId="ADAL" clId="{47D0750E-11A7-4A2C-A141-5EAB59F65735}" dt="2023-08-24T15:36:07.880" v="14" actId="47"/>
        <pc:sldMkLst>
          <pc:docMk/>
          <pc:sldMk cId="44972322" sldId="4756"/>
        </pc:sldMkLst>
      </pc:sldChg>
      <pc:sldChg chg="del">
        <pc:chgData name="Fedra, Jan" userId="9ea47da2-bd02-4889-82f4-7f8af33def86" providerId="ADAL" clId="{47D0750E-11A7-4A2C-A141-5EAB59F65735}" dt="2023-08-24T15:36:08.785" v="15" actId="47"/>
        <pc:sldMkLst>
          <pc:docMk/>
          <pc:sldMk cId="774454585" sldId="4757"/>
        </pc:sldMkLst>
      </pc:sldChg>
      <pc:sldChg chg="del">
        <pc:chgData name="Fedra, Jan" userId="9ea47da2-bd02-4889-82f4-7f8af33def86" providerId="ADAL" clId="{47D0750E-11A7-4A2C-A141-5EAB59F65735}" dt="2023-08-24T15:35:59.087" v="8" actId="47"/>
        <pc:sldMkLst>
          <pc:docMk/>
          <pc:sldMk cId="929446980" sldId="4758"/>
        </pc:sldMkLst>
      </pc:sldChg>
      <pc:sldChg chg="del">
        <pc:chgData name="Fedra, Jan" userId="9ea47da2-bd02-4889-82f4-7f8af33def86" providerId="ADAL" clId="{47D0750E-11A7-4A2C-A141-5EAB59F65735}" dt="2023-08-24T15:36:09.678" v="16" actId="47"/>
        <pc:sldMkLst>
          <pc:docMk/>
          <pc:sldMk cId="3618534912" sldId="4759"/>
        </pc:sldMkLst>
      </pc:sldChg>
      <pc:sldChg chg="del">
        <pc:chgData name="Fedra, Jan" userId="9ea47da2-bd02-4889-82f4-7f8af33def86" providerId="ADAL" clId="{47D0750E-11A7-4A2C-A141-5EAB59F65735}" dt="2023-08-24T15:35:44.154" v="1" actId="47"/>
        <pc:sldMkLst>
          <pc:docMk/>
          <pc:sldMk cId="3388216037" sldId="4760"/>
        </pc:sldMkLst>
      </pc:sldChg>
      <pc:sldChg chg="del">
        <pc:chgData name="Fedra, Jan" userId="9ea47da2-bd02-4889-82f4-7f8af33def86" providerId="ADAL" clId="{47D0750E-11A7-4A2C-A141-5EAB59F65735}" dt="2023-08-24T15:36:05.868" v="13" actId="47"/>
        <pc:sldMkLst>
          <pc:docMk/>
          <pc:sldMk cId="140174823" sldId="4762"/>
        </pc:sldMkLst>
      </pc:sldChg>
      <pc:sldChg chg="del">
        <pc:chgData name="Fedra, Jan" userId="9ea47da2-bd02-4889-82f4-7f8af33def86" providerId="ADAL" clId="{47D0750E-11A7-4A2C-A141-5EAB59F65735}" dt="2023-08-24T15:36:02.214" v="10" actId="47"/>
        <pc:sldMkLst>
          <pc:docMk/>
          <pc:sldMk cId="4172218169" sldId="4763"/>
        </pc:sldMkLst>
      </pc:sldChg>
      <pc:sldChg chg="del">
        <pc:chgData name="Fedra, Jan" userId="9ea47da2-bd02-4889-82f4-7f8af33def86" providerId="ADAL" clId="{47D0750E-11A7-4A2C-A141-5EAB59F65735}" dt="2023-08-24T15:35:57.874" v="7" actId="47"/>
        <pc:sldMkLst>
          <pc:docMk/>
          <pc:sldMk cId="1189278089" sldId="4765"/>
        </pc:sldMkLst>
      </pc:sldChg>
      <pc:sldChg chg="del">
        <pc:chgData name="Fedra, Jan" userId="9ea47da2-bd02-4889-82f4-7f8af33def86" providerId="ADAL" clId="{47D0750E-11A7-4A2C-A141-5EAB59F65735}" dt="2023-08-24T15:35:53.250" v="5" actId="47"/>
        <pc:sldMkLst>
          <pc:docMk/>
          <pc:sldMk cId="579523915" sldId="47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2A7CA-FCDC-8648-8345-EA76ACB8441B}" type="datetimeFigureOut">
              <a:rPr lang="de-DE" smtClean="0"/>
              <a:t>19.09.2023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38C60-0BA1-904D-B7DE-10CD23EB65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45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ADFB5-53A8-4689-BBA8-CA23AFC08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615" y="1638260"/>
            <a:ext cx="1122596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cap="all" spc="54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D611D2-77EA-4D2A-98CE-E91AA9348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615" y="4384635"/>
            <a:ext cx="1122596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cap="all" spc="240" baseline="0">
                <a:solidFill>
                  <a:schemeClr val="accent1"/>
                </a:solidFill>
                <a:latin typeface="DFB Sans Ofc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cxnSp>
        <p:nvCxnSpPr>
          <p:cNvPr id="4" name="Gerade Verbindung 10">
            <a:extLst>
              <a:ext uri="{FF2B5EF4-FFF2-40B4-BE49-F238E27FC236}">
                <a16:creationId xmlns:a16="http://schemas.microsoft.com/office/drawing/2014/main" id="{3DE18A32-3DF1-4C24-8EA4-41E5EFDAE277}"/>
              </a:ext>
            </a:extLst>
          </p:cNvPr>
          <p:cNvCxnSpPr>
            <a:cxnSpLocks/>
          </p:cNvCxnSpPr>
          <p:nvPr userDrawn="1"/>
        </p:nvCxnSpPr>
        <p:spPr>
          <a:xfrm>
            <a:off x="2038999" y="4205248"/>
            <a:ext cx="7761577" cy="0"/>
          </a:xfrm>
          <a:prstGeom prst="line">
            <a:avLst/>
          </a:prstGeom>
          <a:ln w="38100">
            <a:solidFill>
              <a:srgbClr val="C809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821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ADFB5-53A8-4689-BBA8-CA23AFC08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615" y="1638260"/>
            <a:ext cx="1122596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cap="all" spc="54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D611D2-77EA-4D2A-98CE-E91AA9348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615" y="4384635"/>
            <a:ext cx="1122596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cap="all" spc="24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cxnSp>
        <p:nvCxnSpPr>
          <p:cNvPr id="4" name="Gerade Verbindung 10">
            <a:extLst>
              <a:ext uri="{FF2B5EF4-FFF2-40B4-BE49-F238E27FC236}">
                <a16:creationId xmlns:a16="http://schemas.microsoft.com/office/drawing/2014/main" id="{3DE18A32-3DF1-4C24-8EA4-41E5EFDAE277}"/>
              </a:ext>
            </a:extLst>
          </p:cNvPr>
          <p:cNvCxnSpPr>
            <a:cxnSpLocks/>
          </p:cNvCxnSpPr>
          <p:nvPr userDrawn="1"/>
        </p:nvCxnSpPr>
        <p:spPr>
          <a:xfrm>
            <a:off x="2038999" y="4205248"/>
            <a:ext cx="77615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B0C0A5B5-98A3-B267-F1F7-CF2DAA8F2D04}"/>
              </a:ext>
            </a:extLst>
          </p:cNvPr>
          <p:cNvSpPr/>
          <p:nvPr userDrawn="1"/>
        </p:nvSpPr>
        <p:spPr>
          <a:xfrm rot="16200000">
            <a:off x="11616959" y="3346477"/>
            <a:ext cx="1025107" cy="124975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6166616-16AE-BAF9-D209-EAD9094884BC}"/>
              </a:ext>
            </a:extLst>
          </p:cNvPr>
          <p:cNvSpPr/>
          <p:nvPr userDrawn="1"/>
        </p:nvSpPr>
        <p:spPr>
          <a:xfrm rot="16200000">
            <a:off x="11616959" y="4371583"/>
            <a:ext cx="1025107" cy="1249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BCF9600-A906-BDF3-4A8A-FF0C53A8F88C}"/>
              </a:ext>
            </a:extLst>
          </p:cNvPr>
          <p:cNvSpPr/>
          <p:nvPr userDrawn="1"/>
        </p:nvSpPr>
        <p:spPr>
          <a:xfrm rot="16200000">
            <a:off x="11616960" y="2321370"/>
            <a:ext cx="1025106" cy="1249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EAFD8D7-B8A4-00B7-9EE6-E0E13A3D42AA}"/>
              </a:ext>
            </a:extLst>
          </p:cNvPr>
          <p:cNvSpPr/>
          <p:nvPr userDrawn="1"/>
        </p:nvSpPr>
        <p:spPr>
          <a:xfrm rot="10800000">
            <a:off x="1969710" y="6733021"/>
            <a:ext cx="1025107" cy="138911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46677D9-8719-DB7D-129C-E8478F6432B7}"/>
              </a:ext>
            </a:extLst>
          </p:cNvPr>
          <p:cNvSpPr/>
          <p:nvPr userDrawn="1"/>
        </p:nvSpPr>
        <p:spPr>
          <a:xfrm rot="10800000">
            <a:off x="2994817" y="6733021"/>
            <a:ext cx="1025107" cy="13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151AF3B-712C-61D1-ED52-6828CAF7E973}"/>
              </a:ext>
            </a:extLst>
          </p:cNvPr>
          <p:cNvSpPr/>
          <p:nvPr userDrawn="1"/>
        </p:nvSpPr>
        <p:spPr>
          <a:xfrm rot="10800000">
            <a:off x="944606" y="6733023"/>
            <a:ext cx="1025106" cy="12497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</p:spTree>
    <p:extLst>
      <p:ext uri="{BB962C8B-B14F-4D97-AF65-F5344CB8AC3E}">
        <p14:creationId xmlns:p14="http://schemas.microsoft.com/office/powerpoint/2010/main" val="1179246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ADFB5-53A8-4689-BBA8-CA23AFC08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615" y="190496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3700" b="1" cap="all" spc="54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D611D2-77EA-4D2A-98CE-E91AA9348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615" y="438463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cap="all" spc="24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A752376-9847-0ADC-268D-F2EB8B131D1D}"/>
              </a:ext>
            </a:extLst>
          </p:cNvPr>
          <p:cNvSpPr/>
          <p:nvPr userDrawn="1"/>
        </p:nvSpPr>
        <p:spPr>
          <a:xfrm rot="10800000">
            <a:off x="1969710" y="6733021"/>
            <a:ext cx="1025107" cy="138911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83C909D-C57B-BA0B-D493-06621F721685}"/>
              </a:ext>
            </a:extLst>
          </p:cNvPr>
          <p:cNvSpPr/>
          <p:nvPr userDrawn="1"/>
        </p:nvSpPr>
        <p:spPr>
          <a:xfrm rot="10800000">
            <a:off x="2994817" y="6733021"/>
            <a:ext cx="1025107" cy="13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6AC5D6B-D78E-0070-4889-77B44D80840E}"/>
              </a:ext>
            </a:extLst>
          </p:cNvPr>
          <p:cNvSpPr/>
          <p:nvPr userDrawn="1"/>
        </p:nvSpPr>
        <p:spPr>
          <a:xfrm rot="10800000">
            <a:off x="944606" y="6733023"/>
            <a:ext cx="1025106" cy="12497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D2B0AA7-A9A2-1D9D-A280-336E7FD327D9}"/>
              </a:ext>
            </a:extLst>
          </p:cNvPr>
          <p:cNvSpPr/>
          <p:nvPr userDrawn="1"/>
        </p:nvSpPr>
        <p:spPr>
          <a:xfrm rot="16200000">
            <a:off x="11616959" y="3346477"/>
            <a:ext cx="1025107" cy="124975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799EF61-E64B-63AC-06EA-DF47D81A951C}"/>
              </a:ext>
            </a:extLst>
          </p:cNvPr>
          <p:cNvSpPr/>
          <p:nvPr userDrawn="1"/>
        </p:nvSpPr>
        <p:spPr>
          <a:xfrm rot="16200000">
            <a:off x="11616959" y="4371583"/>
            <a:ext cx="1025107" cy="1249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0A53B35-0C6F-2139-5E91-E67C6E050B6F}"/>
              </a:ext>
            </a:extLst>
          </p:cNvPr>
          <p:cNvSpPr/>
          <p:nvPr userDrawn="1"/>
        </p:nvSpPr>
        <p:spPr>
          <a:xfrm rot="16200000">
            <a:off x="11616960" y="2321370"/>
            <a:ext cx="1025106" cy="1249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</p:spTree>
    <p:extLst>
      <p:ext uri="{BB962C8B-B14F-4D97-AF65-F5344CB8AC3E}">
        <p14:creationId xmlns:p14="http://schemas.microsoft.com/office/powerpoint/2010/main" val="42835408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ADFB5-53A8-4689-BBA8-CA23AFC08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615" y="190496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3700" b="1" cap="all" spc="54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D611D2-77EA-4D2A-98CE-E91AA9348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615" y="4384635"/>
            <a:ext cx="9144000" cy="1655762"/>
          </a:xfrm>
          <a:prstGeom prst="rect">
            <a:avLst/>
          </a:prstGeom>
        </p:spPr>
        <p:txBody>
          <a:bodyPr/>
          <a:lstStyle>
            <a:lvl1pPr marL="285750" indent="-285750" algn="l">
              <a:buFont typeface="DFB Sans Ofc" panose="02000000000000000000" pitchFamily="2" charset="0"/>
              <a:buChar char="»"/>
              <a:defRPr sz="1600" b="1" cap="all" spc="24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08C17D4-A39E-6146-B415-649EB70A3DF3}"/>
              </a:ext>
            </a:extLst>
          </p:cNvPr>
          <p:cNvSpPr/>
          <p:nvPr userDrawn="1"/>
        </p:nvSpPr>
        <p:spPr>
          <a:xfrm rot="16200000">
            <a:off x="11616959" y="3346477"/>
            <a:ext cx="1025107" cy="124975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E46C24E-337A-5441-B6CE-606703C4D838}"/>
              </a:ext>
            </a:extLst>
          </p:cNvPr>
          <p:cNvSpPr/>
          <p:nvPr userDrawn="1"/>
        </p:nvSpPr>
        <p:spPr>
          <a:xfrm rot="16200000">
            <a:off x="11616959" y="4371583"/>
            <a:ext cx="1025107" cy="1249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BBC0FB4-5AC3-874B-84AA-1BA5C9867FA1}"/>
              </a:ext>
            </a:extLst>
          </p:cNvPr>
          <p:cNvSpPr/>
          <p:nvPr userDrawn="1"/>
        </p:nvSpPr>
        <p:spPr>
          <a:xfrm rot="16200000">
            <a:off x="11616960" y="2321370"/>
            <a:ext cx="1025106" cy="1249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788FC17-32D3-B665-F520-CD849AB3272E}"/>
              </a:ext>
            </a:extLst>
          </p:cNvPr>
          <p:cNvSpPr/>
          <p:nvPr userDrawn="1"/>
        </p:nvSpPr>
        <p:spPr>
          <a:xfrm rot="10800000">
            <a:off x="1969710" y="6733021"/>
            <a:ext cx="1025107" cy="138911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71342E2-B9FB-A09F-B1AF-CB1970F6EC22}"/>
              </a:ext>
            </a:extLst>
          </p:cNvPr>
          <p:cNvSpPr/>
          <p:nvPr userDrawn="1"/>
        </p:nvSpPr>
        <p:spPr>
          <a:xfrm rot="10800000">
            <a:off x="2994817" y="6733021"/>
            <a:ext cx="1025107" cy="13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DF048FD-1F3A-AFD9-FB82-A502479B2F95}"/>
              </a:ext>
            </a:extLst>
          </p:cNvPr>
          <p:cNvSpPr/>
          <p:nvPr userDrawn="1"/>
        </p:nvSpPr>
        <p:spPr>
          <a:xfrm rot="10800000">
            <a:off x="944606" y="6733023"/>
            <a:ext cx="1025106" cy="12497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</p:spTree>
    <p:extLst>
      <p:ext uri="{BB962C8B-B14F-4D97-AF65-F5344CB8AC3E}">
        <p14:creationId xmlns:p14="http://schemas.microsoft.com/office/powerpoint/2010/main" val="1477353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5E4DE-21B8-4318-B8F6-5A0EB982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799" y="835200"/>
            <a:ext cx="11233775" cy="432000"/>
          </a:xfrm>
          <a:prstGeom prst="rect">
            <a:avLst/>
          </a:prstGeom>
        </p:spPr>
        <p:txBody>
          <a:bodyPr/>
          <a:lstStyle>
            <a:lvl1pPr algn="l">
              <a:defRPr sz="2700" b="1" cap="all" spc="410" baseline="0">
                <a:solidFill>
                  <a:schemeClr val="tx1"/>
                </a:solidFill>
                <a:latin typeface="DFB Sans Ofc" panose="02000000000000000000" pitchFamily="2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7D95BC-59E9-4217-B413-2B185D1F01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799" y="547862"/>
            <a:ext cx="8353425" cy="287338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DFB Sans Ofc" panose="02000000000000000000" pitchFamily="2" charset="0"/>
              </a:defRPr>
            </a:lvl1pPr>
            <a:lvl2pPr marL="4572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2pPr>
            <a:lvl3pPr marL="9144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3pPr>
            <a:lvl4pPr marL="13716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4pPr>
            <a:lvl5pPr marL="18288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5pPr>
          </a:lstStyle>
          <a:p>
            <a:r>
              <a:rPr lang="de-DE" dirty="0"/>
              <a:t>Kinder- und </a:t>
            </a:r>
            <a:r>
              <a:rPr lang="de-DE" dirty="0" err="1"/>
              <a:t>jugendtraining</a:t>
            </a:r>
            <a:r>
              <a:rPr lang="de-DE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2FDE59A-6FE4-4619-AF7A-C6DE1D9284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5" y="1844675"/>
            <a:ext cx="11233150" cy="41767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1"/>
                </a:solidFill>
                <a:latin typeface="DFB Sans Ofc" panose="02000000000000000000" pitchFamily="2" charset="0"/>
              </a:defRPr>
            </a:lvl1pPr>
            <a:lvl2pPr marL="457200" indent="0">
              <a:buFontTx/>
              <a:buNone/>
              <a:defRPr sz="1800">
                <a:latin typeface="DFB Sans Ofc" panose="02000000000000000000" pitchFamily="2" charset="0"/>
              </a:defRPr>
            </a:lvl2pPr>
            <a:lvl3pPr marL="914400" indent="0">
              <a:buFontTx/>
              <a:buNone/>
              <a:defRPr sz="1800">
                <a:latin typeface="DFB Sans Ofc" panose="02000000000000000000" pitchFamily="2" charset="0"/>
              </a:defRPr>
            </a:lvl3pPr>
            <a:lvl4pPr marL="1371600" indent="0">
              <a:buFontTx/>
              <a:buNone/>
              <a:defRPr sz="1800">
                <a:latin typeface="DFB Sans Ofc" panose="02000000000000000000" pitchFamily="2" charset="0"/>
              </a:defRPr>
            </a:lvl4pPr>
            <a:lvl5pPr marL="1828800" indent="0">
              <a:buFontTx/>
              <a:buNone/>
              <a:defRPr sz="1800">
                <a:latin typeface="DFB Sans Ofc" panose="02000000000000000000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AC76292-4FE8-4E6E-A409-7631A18877E8}"/>
              </a:ext>
            </a:extLst>
          </p:cNvPr>
          <p:cNvCxnSpPr/>
          <p:nvPr userDrawn="1"/>
        </p:nvCxnSpPr>
        <p:spPr>
          <a:xfrm>
            <a:off x="479425" y="6453188"/>
            <a:ext cx="1123315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1"/>
                </a:gs>
                <a:gs pos="52000">
                  <a:srgbClr val="C80A0A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10">
            <a:extLst>
              <a:ext uri="{FF2B5EF4-FFF2-40B4-BE49-F238E27FC236}">
                <a16:creationId xmlns:a16="http://schemas.microsoft.com/office/drawing/2014/main" id="{4A515C7E-2846-4690-8F91-5850B0253C3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79425" y="6453189"/>
            <a:ext cx="9432925" cy="2159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  <a:latin typeface="DFB Sans Ofc" panose="02000000000000000000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36F6652A-D7B4-4108-8852-948B7E19B1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9912424" y="6453189"/>
            <a:ext cx="1800152" cy="21590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accent1"/>
                </a:solidFill>
                <a:latin typeface="DFB Sans Ofc" panose="02000000000000000000" pitchFamily="2" charset="0"/>
              </a:defRPr>
            </a:lvl1pPr>
          </a:lstStyle>
          <a:p>
            <a:r>
              <a:rPr lang="de-DE"/>
              <a:t>Seite </a:t>
            </a:r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144803F-EA18-74DB-96EE-3C4221DF109E}"/>
              </a:ext>
            </a:extLst>
          </p:cNvPr>
          <p:cNvSpPr/>
          <p:nvPr userDrawn="1"/>
        </p:nvSpPr>
        <p:spPr>
          <a:xfrm rot="16200000">
            <a:off x="11616959" y="3346477"/>
            <a:ext cx="1025107" cy="124975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1E1F552-BE37-1C45-C34D-FE994274FE3F}"/>
              </a:ext>
            </a:extLst>
          </p:cNvPr>
          <p:cNvSpPr/>
          <p:nvPr userDrawn="1"/>
        </p:nvSpPr>
        <p:spPr>
          <a:xfrm rot="16200000">
            <a:off x="11616959" y="4371583"/>
            <a:ext cx="1025107" cy="1249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DCDA823-A9A2-7E3A-317E-30795C746FB0}"/>
              </a:ext>
            </a:extLst>
          </p:cNvPr>
          <p:cNvSpPr/>
          <p:nvPr userDrawn="1"/>
        </p:nvSpPr>
        <p:spPr>
          <a:xfrm rot="16200000">
            <a:off x="11616960" y="2321370"/>
            <a:ext cx="1025106" cy="1249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AD3689C-3FA9-9467-777D-C287DBD55D0E}"/>
              </a:ext>
            </a:extLst>
          </p:cNvPr>
          <p:cNvSpPr/>
          <p:nvPr userDrawn="1"/>
        </p:nvSpPr>
        <p:spPr>
          <a:xfrm rot="10800000">
            <a:off x="1969710" y="6733021"/>
            <a:ext cx="1025107" cy="138911"/>
          </a:xfrm>
          <a:prstGeom prst="rect">
            <a:avLst/>
          </a:prstGeom>
          <a:solidFill>
            <a:srgbClr val="C8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96A5D9C-45C0-5056-68DE-4F7D44D3A08F}"/>
              </a:ext>
            </a:extLst>
          </p:cNvPr>
          <p:cNvSpPr/>
          <p:nvPr userDrawn="1"/>
        </p:nvSpPr>
        <p:spPr>
          <a:xfrm rot="10800000">
            <a:off x="2994817" y="6733021"/>
            <a:ext cx="1025107" cy="13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BD30EC0-5ECE-23FE-6BF6-12A54E6EA58C}"/>
              </a:ext>
            </a:extLst>
          </p:cNvPr>
          <p:cNvSpPr/>
          <p:nvPr userDrawn="1"/>
        </p:nvSpPr>
        <p:spPr>
          <a:xfrm rot="10800000">
            <a:off x="944606" y="6733023"/>
            <a:ext cx="1025106" cy="12497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54"/>
          </a:p>
        </p:txBody>
      </p:sp>
    </p:spTree>
    <p:extLst>
      <p:ext uri="{BB962C8B-B14F-4D97-AF65-F5344CB8AC3E}">
        <p14:creationId xmlns:p14="http://schemas.microsoft.com/office/powerpoint/2010/main" val="274129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4A7E7019-C234-664A-8C73-E45268006B51}"/>
              </a:ext>
            </a:extLst>
          </p:cNvPr>
          <p:cNvSpPr/>
          <p:nvPr userDrawn="1"/>
        </p:nvSpPr>
        <p:spPr>
          <a:xfrm>
            <a:off x="5508389" y="765775"/>
            <a:ext cx="1174595" cy="2824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80333861-ADF8-612D-7662-BDDF58BF0C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5" y="1844675"/>
            <a:ext cx="11233150" cy="41767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1"/>
                </a:solidFill>
                <a:latin typeface="DFB Sans Ofc" panose="02000000000000000000" pitchFamily="2" charset="0"/>
              </a:defRPr>
            </a:lvl1pPr>
            <a:lvl2pPr marL="457200" indent="0">
              <a:buFontTx/>
              <a:buNone/>
              <a:defRPr sz="1800">
                <a:latin typeface="DFB Sans Ofc" panose="02000000000000000000" pitchFamily="2" charset="0"/>
              </a:defRPr>
            </a:lvl2pPr>
            <a:lvl3pPr marL="914400" indent="0">
              <a:buFontTx/>
              <a:buNone/>
              <a:defRPr sz="1800">
                <a:latin typeface="DFB Sans Ofc" panose="02000000000000000000" pitchFamily="2" charset="0"/>
              </a:defRPr>
            </a:lvl3pPr>
            <a:lvl4pPr marL="1371600" indent="0">
              <a:buFontTx/>
              <a:buNone/>
              <a:defRPr sz="1800">
                <a:latin typeface="DFB Sans Ofc" panose="02000000000000000000" pitchFamily="2" charset="0"/>
              </a:defRPr>
            </a:lvl4pPr>
            <a:lvl5pPr marL="1828800" indent="0">
              <a:buFontTx/>
              <a:buNone/>
              <a:defRPr sz="1800">
                <a:latin typeface="DFB Sans Ofc" panose="02000000000000000000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E9ABA729-7140-8517-1664-C81ED21CBAAE}"/>
              </a:ext>
            </a:extLst>
          </p:cNvPr>
          <p:cNvSpPr txBox="1">
            <a:spLocks/>
          </p:cNvSpPr>
          <p:nvPr userDrawn="1"/>
        </p:nvSpPr>
        <p:spPr>
          <a:xfrm>
            <a:off x="478799" y="835200"/>
            <a:ext cx="11233775" cy="43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kern="1200" cap="all" spc="410" baseline="0">
                <a:solidFill>
                  <a:schemeClr val="tx1"/>
                </a:solidFill>
                <a:latin typeface="DFB Sans Ofc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8E4132A6-E495-61A9-3CDD-B0E465AED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799" y="547862"/>
            <a:ext cx="8353425" cy="287338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200" b="1" u="sng" cap="all" spc="190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DFB Sans Ofc" panose="02000000000000000000" pitchFamily="2" charset="0"/>
              </a:defRPr>
            </a:lvl1pPr>
            <a:lvl2pPr marL="4572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2pPr>
            <a:lvl3pPr marL="9144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3pPr>
            <a:lvl4pPr marL="13716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4pPr>
            <a:lvl5pPr marL="1828800" indent="0">
              <a:buFontTx/>
              <a:buNone/>
              <a:defRPr sz="1200" cap="all" baseline="0">
                <a:latin typeface="DFB Sans Ofc" panose="02000000000000000000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5337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Person, draußen, Sportausrüstung, Ball enthält.&#10;&#10;Automatisch generierte Beschreibung">
            <a:extLst>
              <a:ext uri="{FF2B5EF4-FFF2-40B4-BE49-F238E27FC236}">
                <a16:creationId xmlns:a16="http://schemas.microsoft.com/office/drawing/2014/main" id="{F1C0BE96-7EB7-F730-B1A1-59E73BE17D6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38CDD1EA-9062-E641-AD7A-29E365434A2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bg1">
                  <a:alpha val="56000"/>
                </a:schemeClr>
              </a:gs>
              <a:gs pos="75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 hidden="1">
            <a:extLst>
              <a:ext uri="{FF2B5EF4-FFF2-40B4-BE49-F238E27FC236}">
                <a16:creationId xmlns:a16="http://schemas.microsoft.com/office/drawing/2014/main" id="{E6C39B49-40E7-401E-8265-9AEE226F77E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5227" y="370421"/>
            <a:ext cx="1257352" cy="908870"/>
          </a:xfrm>
          <a:prstGeom prst="rect">
            <a:avLst/>
          </a:prstGeom>
        </p:spPr>
      </p:pic>
      <p:pic>
        <p:nvPicPr>
          <p:cNvPr id="2" name="Grafik 1" descr="Ein Bild, das Symbol, Logo, Grafiken, Kreis enthält.&#10;&#10;Automatisch generierte Beschreibung">
            <a:extLst>
              <a:ext uri="{FF2B5EF4-FFF2-40B4-BE49-F238E27FC236}">
                <a16:creationId xmlns:a16="http://schemas.microsoft.com/office/drawing/2014/main" id="{9182620D-3B22-2869-7261-74790A5DF5D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370" y="124060"/>
            <a:ext cx="738447" cy="73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4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5564">
          <p15:clr>
            <a:srgbClr val="F26B43"/>
          </p15:clr>
        </p15:guide>
        <p15:guide id="4" pos="3749">
          <p15:clr>
            <a:srgbClr val="F26B43"/>
          </p15:clr>
        </p15:guide>
        <p15:guide id="5" pos="302">
          <p15:clr>
            <a:srgbClr val="F26B43"/>
          </p15:clr>
        </p15:guide>
        <p15:guide id="6" pos="7378">
          <p15:clr>
            <a:srgbClr val="F26B43"/>
          </p15:clr>
        </p15:guide>
        <p15:guide id="7" orient="horz" pos="346">
          <p15:clr>
            <a:srgbClr val="F26B43"/>
          </p15:clr>
        </p15:guide>
        <p15:guide id="8" orient="horz" pos="1979">
          <p15:clr>
            <a:srgbClr val="F26B43"/>
          </p15:clr>
        </p15:guide>
        <p15:guide id="9" orient="horz" pos="2523">
          <p15:clr>
            <a:srgbClr val="F26B43"/>
          </p15:clr>
        </p15:guide>
        <p15:guide id="10" orient="horz" pos="2341">
          <p15:clr>
            <a:srgbClr val="F26B43"/>
          </p15:clr>
        </p15:guide>
        <p15:guide id="11" pos="1935">
          <p15:clr>
            <a:srgbClr val="F26B43"/>
          </p15:clr>
        </p15:guide>
        <p15:guide id="12" pos="2116">
          <p15:clr>
            <a:srgbClr val="F26B43"/>
          </p15:clr>
        </p15:guide>
        <p15:guide id="13" pos="3940">
          <p15:clr>
            <a:srgbClr val="F26B43"/>
          </p15:clr>
        </p15:guide>
        <p15:guide id="14" pos="5790">
          <p15:clr>
            <a:srgbClr val="F26B43"/>
          </p15:clr>
        </p15:guide>
        <p15:guide id="15" orient="horz" pos="527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62">
          <p15:clr>
            <a:srgbClr val="F26B43"/>
          </p15:clr>
        </p15:guide>
        <p15:guide id="18" orient="horz" pos="3793">
          <p15:clr>
            <a:srgbClr val="F26B43"/>
          </p15:clr>
        </p15:guide>
        <p15:guide id="19" orient="horz" pos="4065">
          <p15:clr>
            <a:srgbClr val="F26B43"/>
          </p15:clr>
        </p15:guide>
        <p15:guide id="20" orient="horz" pos="42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93D6F0-6D19-A325-A662-DAAD13CD35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Kinder- und </a:t>
            </a:r>
            <a:r>
              <a:rPr lang="de-DE" dirty="0" err="1"/>
              <a:t>jugendtraining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E9464E-945E-73B8-D27C-657727873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Eine Anleitung für spielformen im </a:t>
            </a:r>
            <a:r>
              <a:rPr lang="de-DE" dirty="0" err="1"/>
              <a:t>kinder</a:t>
            </a:r>
            <a:r>
              <a:rPr lang="de-DE" dirty="0"/>
              <a:t>– und </a:t>
            </a:r>
            <a:r>
              <a:rPr lang="de-DE" dirty="0" err="1"/>
              <a:t>jugendtraining</a:t>
            </a:r>
            <a:endParaRPr lang="de-DE" dirty="0"/>
          </a:p>
          <a:p>
            <a:endParaRPr lang="de-DE" dirty="0"/>
          </a:p>
          <a:p>
            <a:r>
              <a:rPr lang="de-DE" i="1" dirty="0"/>
              <a:t>Trainingsphilosophie Deutschland</a:t>
            </a:r>
          </a:p>
        </p:txBody>
      </p:sp>
    </p:spTree>
    <p:extLst>
      <p:ext uri="{BB962C8B-B14F-4D97-AF65-F5344CB8AC3E}">
        <p14:creationId xmlns:p14="http://schemas.microsoft.com/office/powerpoint/2010/main" val="249380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A4B6BB1-12A0-224C-77F4-22A728EC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Übergeordnete Trainingsziele </a:t>
            </a:r>
            <a:br>
              <a:rPr lang="de-DE" dirty="0"/>
            </a:br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für jedes Kind und für jede Position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1E90A51-0F00-622F-E7CB-380065E344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Kinder- und </a:t>
            </a:r>
            <a:r>
              <a:rPr lang="de-DE" dirty="0" err="1"/>
              <a:t>jugendtraining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5C4292C-9565-2668-73E2-14AD93ADFA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600" dirty="0"/>
              <a:t>Freude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600" dirty="0"/>
              <a:t>Intensität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600" dirty="0"/>
              <a:t>Wiederholung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30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F83A7-CE78-86CB-B024-8A125105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trainingsphilosophie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5A6CB4-B9B0-0B48-8AF0-7628C31993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Kinder- und jugendtraining </a:t>
            </a:r>
          </a:p>
          <a:p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296CB3C-CDDA-A541-55D9-B16E629C58A7}"/>
              </a:ext>
            </a:extLst>
          </p:cNvPr>
          <p:cNvSpPr/>
          <p:nvPr/>
        </p:nvSpPr>
        <p:spPr>
          <a:xfrm>
            <a:off x="4163313" y="1515401"/>
            <a:ext cx="1017659" cy="5415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Freude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9B58E1D-0A00-720B-6A3B-E1939F1A5278}"/>
              </a:ext>
            </a:extLst>
          </p:cNvPr>
          <p:cNvSpPr/>
          <p:nvPr/>
        </p:nvSpPr>
        <p:spPr>
          <a:xfrm>
            <a:off x="5370990" y="1515401"/>
            <a:ext cx="1017659" cy="5415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Intensität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12FC04D-51A9-CCEE-6537-F50ACD78D908}"/>
              </a:ext>
            </a:extLst>
          </p:cNvPr>
          <p:cNvSpPr/>
          <p:nvPr/>
        </p:nvSpPr>
        <p:spPr>
          <a:xfrm>
            <a:off x="6541049" y="1522266"/>
            <a:ext cx="1356772" cy="5415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Wiederholung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FD18AF0-DDBD-4B9A-C0BF-ED09464C57BA}"/>
              </a:ext>
            </a:extLst>
          </p:cNvPr>
          <p:cNvSpPr/>
          <p:nvPr/>
        </p:nvSpPr>
        <p:spPr>
          <a:xfrm>
            <a:off x="10161942" y="2716393"/>
            <a:ext cx="1550634" cy="8906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U 8 – U 16</a:t>
            </a:r>
          </a:p>
          <a:p>
            <a:pPr algn="ctr"/>
            <a:r>
              <a:rPr lang="de-DE" sz="1400" dirty="0">
                <a:latin typeface="DFB Sans Ofc" panose="02000000000000000000" pitchFamily="2" charset="0"/>
              </a:rPr>
              <a:t>min 48 Minuten pro Woche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2F25301-B290-58E0-F8DC-D02529EC69CB}"/>
              </a:ext>
            </a:extLst>
          </p:cNvPr>
          <p:cNvSpPr/>
          <p:nvPr/>
        </p:nvSpPr>
        <p:spPr>
          <a:xfrm>
            <a:off x="10161942" y="3756820"/>
            <a:ext cx="1550634" cy="8906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U 17 - X</a:t>
            </a:r>
          </a:p>
          <a:p>
            <a:pPr algn="ctr"/>
            <a:r>
              <a:rPr lang="de-DE" sz="1400" dirty="0">
                <a:latin typeface="DFB Sans Ofc" panose="02000000000000000000" pitchFamily="2" charset="0"/>
              </a:rPr>
              <a:t>min 32 Minuten pro Woche 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87C9C19-6FF1-261E-2CD3-4AA44149613D}"/>
              </a:ext>
            </a:extLst>
          </p:cNvPr>
          <p:cNvSpPr/>
          <p:nvPr/>
        </p:nvSpPr>
        <p:spPr>
          <a:xfrm>
            <a:off x="3590704" y="5565482"/>
            <a:ext cx="1145219" cy="6724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Gleichzahl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EDE3232-0034-7056-2900-88D696289601}"/>
              </a:ext>
            </a:extLst>
          </p:cNvPr>
          <p:cNvSpPr/>
          <p:nvPr/>
        </p:nvSpPr>
        <p:spPr>
          <a:xfrm>
            <a:off x="4888323" y="5565482"/>
            <a:ext cx="1145219" cy="6724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Gleichzahl mit Anspielern 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72234C9-9055-3137-F2DE-9ADAA7896BCC}"/>
              </a:ext>
            </a:extLst>
          </p:cNvPr>
          <p:cNvSpPr/>
          <p:nvPr/>
        </p:nvSpPr>
        <p:spPr>
          <a:xfrm>
            <a:off x="6185942" y="5561404"/>
            <a:ext cx="1145219" cy="6765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Über-/ Unterzahl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5623B74-EE31-6E14-A11A-8D55F18A5BAC}"/>
              </a:ext>
            </a:extLst>
          </p:cNvPr>
          <p:cNvSpPr/>
          <p:nvPr/>
        </p:nvSpPr>
        <p:spPr>
          <a:xfrm>
            <a:off x="7483561" y="5561404"/>
            <a:ext cx="1145219" cy="6765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Linie verteidigen / bespielen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C4A90B6-EBED-5A12-5CCC-4273F6E90925}"/>
              </a:ext>
            </a:extLst>
          </p:cNvPr>
          <p:cNvSpPr/>
          <p:nvPr/>
        </p:nvSpPr>
        <p:spPr>
          <a:xfrm>
            <a:off x="478799" y="3268596"/>
            <a:ext cx="1689717" cy="972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15´ Warm-up</a:t>
            </a:r>
          </a:p>
          <a:p>
            <a:pPr algn="ctr"/>
            <a:r>
              <a:rPr lang="de-DE" sz="1400" dirty="0">
                <a:latin typeface="DFB Sans Ofc" panose="02000000000000000000" pitchFamily="2" charset="0"/>
              </a:rPr>
              <a:t>30´ Spielblock</a:t>
            </a:r>
          </a:p>
          <a:p>
            <a:pPr algn="ctr"/>
            <a:r>
              <a:rPr lang="de-DE" sz="1400" dirty="0">
                <a:latin typeface="DFB Sans Ofc" panose="02000000000000000000" pitchFamily="2" charset="0"/>
              </a:rPr>
              <a:t>15´ Technikblock</a:t>
            </a:r>
          </a:p>
          <a:p>
            <a:pPr algn="ctr"/>
            <a:r>
              <a:rPr lang="de-DE" sz="1400" dirty="0">
                <a:latin typeface="DFB Sans Ofc" panose="02000000000000000000" pitchFamily="2" charset="0"/>
              </a:rPr>
              <a:t>30´ Spielblock 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5B73A55-B0F3-7D13-8E54-A9E6F4869ABB}"/>
              </a:ext>
            </a:extLst>
          </p:cNvPr>
          <p:cNvSpPr/>
          <p:nvPr/>
        </p:nvSpPr>
        <p:spPr>
          <a:xfrm>
            <a:off x="4826213" y="2186174"/>
            <a:ext cx="1145219" cy="5415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jede*r</a:t>
            </a:r>
          </a:p>
          <a:p>
            <a:pPr algn="ctr"/>
            <a:r>
              <a:rPr lang="de-DE" sz="1400" dirty="0">
                <a:latin typeface="DFB Sans Ofc" panose="02000000000000000000" pitchFamily="2" charset="0"/>
              </a:rPr>
              <a:t>Spieler*in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BE2993-CE7B-F03D-46BD-19A173F17DF0}"/>
              </a:ext>
            </a:extLst>
          </p:cNvPr>
          <p:cNvSpPr/>
          <p:nvPr/>
        </p:nvSpPr>
        <p:spPr>
          <a:xfrm>
            <a:off x="6171147" y="2186174"/>
            <a:ext cx="1145219" cy="5415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jede</a:t>
            </a:r>
          </a:p>
          <a:p>
            <a:pPr algn="ctr"/>
            <a:r>
              <a:rPr lang="de-DE" sz="1400" dirty="0">
                <a:latin typeface="DFB Sans Ofc" panose="02000000000000000000" pitchFamily="2" charset="0"/>
              </a:rPr>
              <a:t>Position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D4A7C08-39DE-45EE-E9A2-D639E1266563}"/>
              </a:ext>
            </a:extLst>
          </p:cNvPr>
          <p:cNvSpPr/>
          <p:nvPr/>
        </p:nvSpPr>
        <p:spPr>
          <a:xfrm>
            <a:off x="7897821" y="3486051"/>
            <a:ext cx="2064406" cy="5415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Nettospielzeit Entwicklungsspieler*in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8AAD6A6-5F69-1DB7-C653-60AB5C49FE3A}"/>
              </a:ext>
            </a:extLst>
          </p:cNvPr>
          <p:cNvSpPr/>
          <p:nvPr/>
        </p:nvSpPr>
        <p:spPr>
          <a:xfrm>
            <a:off x="5089801" y="4897496"/>
            <a:ext cx="2064406" cy="5415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Basis Trainingsformen 1v1 – 4v4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4FB0A32-0D1F-4789-AB79-1C884E86BE35}"/>
              </a:ext>
            </a:extLst>
          </p:cNvPr>
          <p:cNvSpPr/>
          <p:nvPr/>
        </p:nvSpPr>
        <p:spPr>
          <a:xfrm>
            <a:off x="2368231" y="3483839"/>
            <a:ext cx="1550634" cy="5415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DFB Sans Ofc" panose="02000000000000000000" pitchFamily="2" charset="0"/>
              </a:rPr>
              <a:t>Beste Trainingseinheit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0E93B19-8110-0693-B432-F7D89B9C5155}"/>
              </a:ext>
            </a:extLst>
          </p:cNvPr>
          <p:cNvSpPr/>
          <p:nvPr/>
        </p:nvSpPr>
        <p:spPr>
          <a:xfrm>
            <a:off x="4472160" y="3088336"/>
            <a:ext cx="2998544" cy="1336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latin typeface="DFB Sans Ofc" panose="02000000000000000000" pitchFamily="2" charset="0"/>
              </a:rPr>
              <a:t>Trainingsphilosophie Deutschland</a:t>
            </a:r>
          </a:p>
          <a:p>
            <a:pPr algn="ctr"/>
            <a:r>
              <a:rPr lang="de-DE" sz="1200" dirty="0">
                <a:latin typeface="DFB Sans Ofc" panose="02000000000000000000" pitchFamily="2" charset="0"/>
              </a:rPr>
              <a:t>Entwicklung individueller Qualität</a:t>
            </a:r>
          </a:p>
        </p:txBody>
      </p:sp>
    </p:spTree>
    <p:extLst>
      <p:ext uri="{BB962C8B-B14F-4D97-AF65-F5344CB8AC3E}">
        <p14:creationId xmlns:p14="http://schemas.microsoft.com/office/powerpoint/2010/main" val="105422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04C03-D3A4-A1CF-19BC-EBDFD4D033D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Anzahl der Aktionen 3 vs 3 Varianten vs </a:t>
            </a:r>
            <a:br>
              <a:rPr lang="de-DE" dirty="0"/>
            </a:br>
            <a:r>
              <a:rPr lang="de-DE" dirty="0"/>
              <a:t>7 vs 7 Varianten im Laufe der Jugend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66B524D-E9C5-9D92-4F30-B639A5DDDA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Kinder- und </a:t>
            </a:r>
            <a:r>
              <a:rPr lang="de-DE" dirty="0" err="1"/>
              <a:t>jugendtraining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3699AE14-E21A-F8A0-2350-F0F0E056271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1304930"/>
              </p:ext>
            </p:extLst>
          </p:nvPr>
        </p:nvGraphicFramePr>
        <p:xfrm>
          <a:off x="728131" y="1844675"/>
          <a:ext cx="1073511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814">
                  <a:extLst>
                    <a:ext uri="{9D8B030D-6E8A-4147-A177-3AD203B41FA5}">
                      <a16:colId xmlns:a16="http://schemas.microsoft.com/office/drawing/2014/main" val="2035729974"/>
                    </a:ext>
                  </a:extLst>
                </a:gridCol>
                <a:gridCol w="1400909">
                  <a:extLst>
                    <a:ext uri="{9D8B030D-6E8A-4147-A177-3AD203B41FA5}">
                      <a16:colId xmlns:a16="http://schemas.microsoft.com/office/drawing/2014/main" val="3292867150"/>
                    </a:ext>
                  </a:extLst>
                </a:gridCol>
                <a:gridCol w="2067367">
                  <a:extLst>
                    <a:ext uri="{9D8B030D-6E8A-4147-A177-3AD203B41FA5}">
                      <a16:colId xmlns:a16="http://schemas.microsoft.com/office/drawing/2014/main" val="2504308685"/>
                    </a:ext>
                  </a:extLst>
                </a:gridCol>
                <a:gridCol w="1836988">
                  <a:extLst>
                    <a:ext uri="{9D8B030D-6E8A-4147-A177-3AD203B41FA5}">
                      <a16:colId xmlns:a16="http://schemas.microsoft.com/office/drawing/2014/main" val="3990898725"/>
                    </a:ext>
                  </a:extLst>
                </a:gridCol>
                <a:gridCol w="2525032">
                  <a:extLst>
                    <a:ext uri="{9D8B030D-6E8A-4147-A177-3AD203B41FA5}">
                      <a16:colId xmlns:a16="http://schemas.microsoft.com/office/drawing/2014/main" val="2902258882"/>
                    </a:ext>
                  </a:extLst>
                </a:gridCol>
              </a:tblGrid>
              <a:tr h="496884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DFB Sans Ofc" panose="02000000000000000000" pitchFamily="2" charset="0"/>
                        </a:rPr>
                        <a:t>32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 Minuten </a:t>
                      </a:r>
                      <a:r>
                        <a:rPr lang="de-DE" sz="1800" b="1" dirty="0">
                          <a:latin typeface="DFB Sans Ofc" panose="02000000000000000000" pitchFamily="2" charset="0"/>
                        </a:rPr>
                        <a:t>netto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 pro Spieler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DFB Sans Ofc" panose="02000000000000000000" pitchFamily="2" charset="0"/>
                        </a:rPr>
                        <a:t>Ballaktionen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DFB Sans Ofc" panose="02000000000000000000" pitchFamily="2" charset="0"/>
                        </a:rPr>
                        <a:t>Fußballspezifische Entscheidungen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DFB Sans Ofc" panose="02000000000000000000" pitchFamily="2" charset="0"/>
                        </a:rPr>
                        <a:t>Zweikämpfe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DFB Sans Ofc" panose="02000000000000000000" pitchFamily="2" charset="0"/>
                        </a:rPr>
                        <a:t>Torschüsse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091547"/>
                  </a:ext>
                </a:extLst>
              </a:tr>
              <a:tr h="915314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1 Trainingseinheit:</a:t>
                      </a: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3 Varianten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7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7 Varianten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100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25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175931"/>
                  </a:ext>
                </a:extLst>
              </a:tr>
              <a:tr h="915314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10 Trainingseinheiten:</a:t>
                      </a: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3 Varianten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7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7 Varianten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1000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250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523004"/>
                  </a:ext>
                </a:extLst>
              </a:tr>
              <a:tr h="915314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100 Trainingseinheiten:</a:t>
                      </a: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3 Varianten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7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7 Varianten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20 000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20 000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10 000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2500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684643"/>
                  </a:ext>
                </a:extLst>
              </a:tr>
              <a:tr h="1124529">
                <a:tc>
                  <a:txBody>
                    <a:bodyPr/>
                    <a:lstStyle/>
                    <a:p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1000 Trainingseinheiten:</a:t>
                      </a: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3 Varianten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7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7 Varianten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200 000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200 000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100 000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25 000</a:t>
                      </a:r>
                    </a:p>
                    <a:p>
                      <a:endParaRPr lang="de-DE" sz="1400" dirty="0">
                        <a:latin typeface="DFB Sans Ofc" panose="02000000000000000000" pitchFamily="2" charset="0"/>
                      </a:endParaRPr>
                    </a:p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09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07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88842-DC89-EABA-B6AE-EB0675D2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Bezugspunkte eines Jugendtrainers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ACC5A3-E4E7-BA74-1533-0B17FD12A5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Kinder- und </a:t>
            </a:r>
            <a:r>
              <a:rPr lang="de-DE" dirty="0" err="1"/>
              <a:t>jugendtraining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FA7005-9631-3252-CF50-904FBDEE47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400" dirty="0"/>
              <a:t>„</a:t>
            </a:r>
            <a:r>
              <a:rPr lang="de-DE" sz="2800" dirty="0"/>
              <a:t>Wie lange spielt man 4 </a:t>
            </a:r>
            <a:r>
              <a:rPr lang="de-DE" sz="2800" dirty="0" err="1"/>
              <a:t>vs</a:t>
            </a:r>
            <a:r>
              <a:rPr lang="de-DE" sz="2800" dirty="0"/>
              <a:t> 4 pro Woche?“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800" dirty="0"/>
              <a:t>Nettospielzeit pro Spieler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800" dirty="0">
                <a:sym typeface="Wingdings" pitchFamily="2" charset="2"/>
              </a:rPr>
              <a:t>Abrufen </a:t>
            </a:r>
            <a:r>
              <a:rPr lang="de-DE" sz="2800" dirty="0" err="1">
                <a:sym typeface="Wingdings" pitchFamily="2" charset="2"/>
              </a:rPr>
              <a:t>vs</a:t>
            </a:r>
            <a:r>
              <a:rPr lang="de-DE" sz="2800" dirty="0">
                <a:sym typeface="Wingdings" pitchFamily="2" charset="2"/>
              </a:rPr>
              <a:t> Entwickeln</a:t>
            </a:r>
            <a:endParaRPr lang="de-DE" sz="2800" dirty="0"/>
          </a:p>
          <a:p>
            <a:pPr lvl="1"/>
            <a:endParaRPr lang="de-DE" sz="2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800" dirty="0"/>
              <a:t>Wer orientiert sich an wem? „</a:t>
            </a:r>
            <a:r>
              <a:rPr lang="de-DE" sz="2800" dirty="0" err="1"/>
              <a:t>don`t</a:t>
            </a:r>
            <a:r>
              <a:rPr lang="de-DE" sz="2800" dirty="0"/>
              <a:t> </a:t>
            </a:r>
            <a:r>
              <a:rPr lang="de-DE" sz="2800" dirty="0" err="1"/>
              <a:t>look</a:t>
            </a:r>
            <a:r>
              <a:rPr lang="de-DE" sz="2800" dirty="0"/>
              <a:t> </a:t>
            </a:r>
            <a:r>
              <a:rPr lang="de-DE" sz="2800" dirty="0" err="1"/>
              <a:t>up</a:t>
            </a:r>
            <a:r>
              <a:rPr lang="de-DE" sz="2800" dirty="0"/>
              <a:t>“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800" dirty="0"/>
              <a:t>„</a:t>
            </a:r>
            <a:r>
              <a:rPr lang="de-DE" sz="2800" dirty="0" err="1"/>
              <a:t>Rondoisierung</a:t>
            </a:r>
            <a:r>
              <a:rPr lang="de-DE" sz="2800" dirty="0"/>
              <a:t> und </a:t>
            </a:r>
            <a:r>
              <a:rPr lang="de-DE" sz="2800" dirty="0" err="1"/>
              <a:t>Taktisierung</a:t>
            </a:r>
            <a:r>
              <a:rPr lang="de-DE" sz="2800" dirty="0"/>
              <a:t> des Nachwuchsfußballs“</a:t>
            </a:r>
          </a:p>
          <a:p>
            <a:pPr lvl="1"/>
            <a:endParaRPr lang="de-DE" sz="2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800" dirty="0">
                <a:sym typeface="Wingdings" pitchFamily="2" charset="2"/>
              </a:rPr>
              <a:t>Was ist schwerer zu lernen? Dribbeln oder Passen?</a:t>
            </a:r>
            <a:endParaRPr lang="de-DE" sz="2800" dirty="0"/>
          </a:p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818381-D715-C123-2F8E-172EA13D8AC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019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6A34D-6D78-7454-F041-0F248E51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3691C4-5023-C84B-E97C-3184E0A945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Kinder- und jugendtraining </a:t>
            </a: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ADD40A-D93E-A552-B5A5-B29D448976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sz="4000" dirty="0"/>
              <a:t>Immer</a:t>
            </a:r>
            <a:r>
              <a:rPr lang="en-US" sz="4000" dirty="0"/>
              <a:t> </a:t>
            </a:r>
            <a:r>
              <a:rPr lang="en-US" sz="4000" dirty="0" err="1"/>
              <a:t>wenn</a:t>
            </a:r>
            <a:r>
              <a:rPr lang="en-US" sz="4000" dirty="0"/>
              <a:t> </a:t>
            </a:r>
            <a:r>
              <a:rPr lang="en-US" sz="4000" dirty="0" err="1"/>
              <a:t>wir</a:t>
            </a:r>
            <a:r>
              <a:rPr lang="en-US" sz="4000" dirty="0"/>
              <a:t> </a:t>
            </a:r>
            <a:r>
              <a:rPr lang="en-US" sz="4000" dirty="0" err="1"/>
              <a:t>uns</a:t>
            </a:r>
            <a:r>
              <a:rPr lang="en-US" sz="4000" dirty="0"/>
              <a:t> für </a:t>
            </a:r>
            <a:r>
              <a:rPr lang="en-US" sz="4000" dirty="0" err="1"/>
              <a:t>einen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 err="1"/>
              <a:t>Trainingsinhalt</a:t>
            </a:r>
            <a:r>
              <a:rPr lang="en-US" sz="4000" dirty="0"/>
              <a:t> </a:t>
            </a:r>
            <a:r>
              <a:rPr lang="en-US" sz="4000" dirty="0" err="1"/>
              <a:t>entscheiden</a:t>
            </a:r>
            <a:r>
              <a:rPr lang="en-US" sz="4000" dirty="0"/>
              <a:t>, </a:t>
            </a:r>
          </a:p>
          <a:p>
            <a:pPr algn="ctr"/>
            <a:r>
              <a:rPr lang="en-US" sz="4000" dirty="0" err="1"/>
              <a:t>entscheiden</a:t>
            </a:r>
            <a:r>
              <a:rPr lang="en-US" sz="4000" dirty="0"/>
              <a:t> </a:t>
            </a:r>
            <a:r>
              <a:rPr lang="en-US" sz="4000" dirty="0" err="1"/>
              <a:t>wir</a:t>
            </a:r>
            <a:r>
              <a:rPr lang="en-US" sz="4000" dirty="0"/>
              <a:t> </a:t>
            </a:r>
            <a:r>
              <a:rPr lang="en-US" sz="4000" dirty="0" err="1"/>
              <a:t>uns</a:t>
            </a:r>
            <a:r>
              <a:rPr lang="en-US" sz="4000" dirty="0"/>
              <a:t> </a:t>
            </a:r>
            <a:r>
              <a:rPr lang="en-US" sz="4000" dirty="0" err="1"/>
              <a:t>gegen</a:t>
            </a:r>
            <a:r>
              <a:rPr lang="en-US" sz="4000" dirty="0"/>
              <a:t> </a:t>
            </a:r>
            <a:r>
              <a:rPr lang="en-US" sz="4000" dirty="0" err="1"/>
              <a:t>einen</a:t>
            </a:r>
            <a:r>
              <a:rPr lang="en-US" sz="4000" dirty="0"/>
              <a:t> </a:t>
            </a:r>
            <a:r>
              <a:rPr lang="en-US" sz="4000" dirty="0" err="1"/>
              <a:t>Trainingsinhalt</a:t>
            </a:r>
            <a:r>
              <a:rPr lang="en-US" sz="4000" dirty="0"/>
              <a:t>!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>
                <a:sym typeface="Wingdings" pitchFamily="2" charset="2"/>
              </a:rPr>
              <a:t>“</a:t>
            </a:r>
            <a:r>
              <a:rPr lang="en-US" sz="4000" dirty="0">
                <a:solidFill>
                  <a:srgbClr val="FF0000"/>
                </a:solidFill>
                <a:sym typeface="Wingdings" pitchFamily="2" charset="2"/>
              </a:rPr>
              <a:t>Was </a:t>
            </a:r>
            <a:r>
              <a:rPr lang="en-US" sz="4000" dirty="0" err="1">
                <a:solidFill>
                  <a:srgbClr val="FF0000"/>
                </a:solidFill>
                <a:sym typeface="Wingdings" pitchFamily="2" charset="2"/>
              </a:rPr>
              <a:t>trainieren</a:t>
            </a:r>
            <a:r>
              <a:rPr lang="en-US" sz="4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4000" dirty="0" err="1">
                <a:solidFill>
                  <a:srgbClr val="FF0000"/>
                </a:solidFill>
                <a:sym typeface="Wingdings" pitchFamily="2" charset="2"/>
              </a:rPr>
              <a:t>wir</a:t>
            </a:r>
            <a:r>
              <a:rPr lang="en-US" sz="4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4000" dirty="0" err="1">
                <a:solidFill>
                  <a:srgbClr val="FF0000"/>
                </a:solidFill>
                <a:sym typeface="Wingdings" pitchFamily="2" charset="2"/>
              </a:rPr>
              <a:t>heute</a:t>
            </a:r>
            <a:r>
              <a:rPr lang="en-US" sz="4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4000" dirty="0" err="1">
                <a:solidFill>
                  <a:srgbClr val="FF0000"/>
                </a:solidFill>
                <a:sym typeface="Wingdings" pitchFamily="2" charset="2"/>
              </a:rPr>
              <a:t>nicht</a:t>
            </a:r>
            <a:r>
              <a:rPr lang="en-US" sz="4000" dirty="0">
                <a:sym typeface="Wingdings" pitchFamily="2" charset="2"/>
              </a:rPr>
              <a:t>”?</a:t>
            </a:r>
            <a:endParaRPr lang="en-US" sz="4000" dirty="0"/>
          </a:p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419A4C-C020-6E8C-9D97-5A3BDFD17EF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741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DAEAE-FE35-EF4C-043A-25217AC0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de-DE" dirty="0"/>
              <a:t>Die beste Trainingseinheit (6 bis 18 Jahre)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7CEC3E-BC61-CC4D-AAE5-3BAE4D1EDC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Kinder- und </a:t>
            </a:r>
            <a:r>
              <a:rPr lang="de-DE" dirty="0" err="1"/>
              <a:t>jugendtraining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DB15E5-A3AD-355E-46C1-3E1BB6D9A8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F42714C9-4F12-6212-0442-31A3115F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251273"/>
              </p:ext>
            </p:extLst>
          </p:nvPr>
        </p:nvGraphicFramePr>
        <p:xfrm>
          <a:off x="478799" y="1457325"/>
          <a:ext cx="11233776" cy="506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592">
                  <a:extLst>
                    <a:ext uri="{9D8B030D-6E8A-4147-A177-3AD203B41FA5}">
                      <a16:colId xmlns:a16="http://schemas.microsoft.com/office/drawing/2014/main" val="1643734134"/>
                    </a:ext>
                  </a:extLst>
                </a:gridCol>
                <a:gridCol w="3744592">
                  <a:extLst>
                    <a:ext uri="{9D8B030D-6E8A-4147-A177-3AD203B41FA5}">
                      <a16:colId xmlns:a16="http://schemas.microsoft.com/office/drawing/2014/main" val="558594337"/>
                    </a:ext>
                  </a:extLst>
                </a:gridCol>
                <a:gridCol w="3744592">
                  <a:extLst>
                    <a:ext uri="{9D8B030D-6E8A-4147-A177-3AD203B41FA5}">
                      <a16:colId xmlns:a16="http://schemas.microsoft.com/office/drawing/2014/main" val="1366223848"/>
                    </a:ext>
                  </a:extLst>
                </a:gridCol>
              </a:tblGrid>
              <a:tr h="367512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DFB Sans Ofc" panose="02000000000000000000" pitchFamily="2" charset="0"/>
                        </a:rPr>
                        <a:t>Übung und Dauer</a:t>
                      </a:r>
                    </a:p>
                  </a:txBody>
                  <a:tcPr marL="71849" marR="71849" marT="35925" marB="3592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latin typeface="DFB Sans Ofc" panose="02000000000000000000" pitchFamily="2" charset="0"/>
                        </a:rPr>
                        <a:t>Inhalt</a:t>
                      </a:r>
                    </a:p>
                  </a:txBody>
                  <a:tcPr marL="71849" marR="71849" marT="35925" marB="3592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latin typeface="DFB Sans Ofc" panose="02000000000000000000" pitchFamily="2" charset="0"/>
                        </a:rPr>
                        <a:t>Trainingsziele</a:t>
                      </a:r>
                    </a:p>
                  </a:txBody>
                  <a:tcPr marL="71849" marR="71849" marT="35925" marB="35925"/>
                </a:tc>
                <a:extLst>
                  <a:ext uri="{0D108BD9-81ED-4DB2-BD59-A6C34878D82A}">
                    <a16:rowId xmlns:a16="http://schemas.microsoft.com/office/drawing/2014/main" val="195541591"/>
                  </a:ext>
                </a:extLst>
              </a:tr>
              <a:tr h="761117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12 – 15 Minuten 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- Jedes Kind mit einem Ball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de-DE" sz="1400" dirty="0">
                          <a:latin typeface="DFB Sans Ofc" panose="02000000000000000000" pitchFamily="2" charset="0"/>
                        </a:rPr>
                        <a:t>Dribbling, und Finten Üben 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de-DE" sz="1400" dirty="0">
                          <a:latin typeface="DFB Sans Ofc" panose="02000000000000000000" pitchFamily="2" charset="0"/>
                        </a:rPr>
                        <a:t>+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Fangspiele 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mit und ohne Ball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Viele Ballkontakte und wenig Standzeiten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, um Technik zu entwickeln/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Spielfähigkeit </a:t>
                      </a:r>
                      <a:r>
                        <a:rPr lang="de-DE" sz="1400" b="0" dirty="0">
                          <a:latin typeface="DFB Sans Ofc" panose="02000000000000000000" pitchFamily="2" charset="0"/>
                        </a:rPr>
                        <a:t>erarbeiten</a:t>
                      </a: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3097180782"/>
                  </a:ext>
                </a:extLst>
              </a:tr>
              <a:tr h="1119237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4 – 5 x 3 Minuten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(ca. 1 Minute Pause)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3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3 Varianten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- 3 vs 3 Varianten aus dem Video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Ganzheitliche Entwicklung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der Spieler und Spielerinnen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(körperlich /technisch / Spielverständnis und Freude am Fußball)</a:t>
                      </a: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2571349637"/>
                  </a:ext>
                </a:extLst>
              </a:tr>
              <a:tr h="1445421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12 – 15 Minuten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Technik in hoher Wiederholung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Möglichst viele Wiederholungen mit dem Ball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: Dribbeln, Passen, Ballmitnahmen in verschiedene Richtungen und Torschuss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DFB Sans Ofc" panose="02000000000000000000" pitchFamily="2" charset="0"/>
                        </a:rPr>
                        <a:t>+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Wettrennspiele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mit und ohne Ball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Wiederholungen von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relevanten Fußballaktionen 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ermöglichen und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wenig Standzeiten </a:t>
                      </a:r>
                      <a:r>
                        <a:rPr lang="de-DE" sz="1400" b="0" dirty="0">
                          <a:latin typeface="DFB Sans Ofc" panose="02000000000000000000" pitchFamily="2" charset="0"/>
                        </a:rPr>
                        <a:t>zulassen/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Spielfähigkeit </a:t>
                      </a:r>
                      <a:r>
                        <a:rPr lang="de-DE" sz="1400" b="0" dirty="0">
                          <a:latin typeface="DFB Sans Ofc" panose="02000000000000000000" pitchFamily="2" charset="0"/>
                        </a:rPr>
                        <a:t>erarbeiten</a:t>
                      </a:r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1511075048"/>
                  </a:ext>
                </a:extLst>
              </a:tr>
              <a:tr h="1369812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4 –  5 x 3 Minuten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(ca. 1 Minute Pause)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3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3 Varianten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DFB Sans Ofc" panose="02000000000000000000" pitchFamily="2" charset="0"/>
                        </a:rPr>
                        <a:t>- 1 vs 1 bis 3 vs 3 Varianten aus dem Video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Ganzheitliche Entwicklung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der Spieler und Spielerinnen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(körperlich /technisch / Spielverständnis und Freude am Fußball)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317545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445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DAEAE-FE35-EF4C-043A-25217AC0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de-DE" dirty="0"/>
              <a:t>Die Beste Trainingseinheit (10 bis 18 Jahre)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8063B3-1E69-8302-B750-8CAA83D87A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Kinder- und </a:t>
            </a:r>
            <a:r>
              <a:rPr lang="de-DE" dirty="0" err="1"/>
              <a:t>jugendtraining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DC3AB9-177C-ABA1-79A7-E054CC1D10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F42714C9-4F12-6212-0442-31A3115F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73823"/>
              </p:ext>
            </p:extLst>
          </p:nvPr>
        </p:nvGraphicFramePr>
        <p:xfrm>
          <a:off x="479426" y="1485900"/>
          <a:ext cx="11233149" cy="5100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383">
                  <a:extLst>
                    <a:ext uri="{9D8B030D-6E8A-4147-A177-3AD203B41FA5}">
                      <a16:colId xmlns:a16="http://schemas.microsoft.com/office/drawing/2014/main" val="1643734134"/>
                    </a:ext>
                  </a:extLst>
                </a:gridCol>
                <a:gridCol w="3744383">
                  <a:extLst>
                    <a:ext uri="{9D8B030D-6E8A-4147-A177-3AD203B41FA5}">
                      <a16:colId xmlns:a16="http://schemas.microsoft.com/office/drawing/2014/main" val="558594337"/>
                    </a:ext>
                  </a:extLst>
                </a:gridCol>
                <a:gridCol w="3744383">
                  <a:extLst>
                    <a:ext uri="{9D8B030D-6E8A-4147-A177-3AD203B41FA5}">
                      <a16:colId xmlns:a16="http://schemas.microsoft.com/office/drawing/2014/main" val="1366223848"/>
                    </a:ext>
                  </a:extLst>
                </a:gridCol>
              </a:tblGrid>
              <a:tr h="385939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Übung und Dauer</a:t>
                      </a:r>
                    </a:p>
                  </a:txBody>
                  <a:tcPr marL="71849" marR="71849" marT="35925" marB="35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latin typeface="DFB Sans Ofc" panose="02000000000000000000" pitchFamily="2" charset="0"/>
                        </a:rPr>
                        <a:t>Inhalt</a:t>
                      </a:r>
                    </a:p>
                  </a:txBody>
                  <a:tcPr marL="71849" marR="71849" marT="35925" marB="35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Trainingsziele</a:t>
                      </a:r>
                    </a:p>
                  </a:txBody>
                  <a:tcPr marL="71849" marR="71849" marT="35925" marB="35925"/>
                </a:tc>
                <a:extLst>
                  <a:ext uri="{0D108BD9-81ED-4DB2-BD59-A6C34878D82A}">
                    <a16:rowId xmlns:a16="http://schemas.microsoft.com/office/drawing/2014/main" val="195541591"/>
                  </a:ext>
                </a:extLst>
              </a:tr>
              <a:tr h="64908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10 – 15 Minuten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(Aufwärmen)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- Jedes Kind mit einem Ball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de-DE" sz="1400" dirty="0">
                          <a:latin typeface="DFB Sans Ofc" panose="02000000000000000000" pitchFamily="2" charset="0"/>
                        </a:rPr>
                        <a:t>Dribbling und Finten Üben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DFB Sans Ofc" panose="02000000000000000000" pitchFamily="2" charset="0"/>
                        </a:rPr>
                        <a:t>+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Fangspiele 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mit und ohne Ball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latin typeface="DFB Sans Ofc" panose="02000000000000000000" pitchFamily="2" charset="0"/>
                        </a:rPr>
                        <a:t>Viele Ballkontakte und wenig Standzeiten</a:t>
                      </a:r>
                      <a:r>
                        <a:rPr lang="de-DE" sz="1400">
                          <a:latin typeface="DFB Sans Ofc" panose="02000000000000000000" pitchFamily="2" charset="0"/>
                        </a:rPr>
                        <a:t>, um Technik zu entwickeln</a:t>
                      </a: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3097180782"/>
                  </a:ext>
                </a:extLst>
              </a:tr>
              <a:tr h="1175359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3 – 4 x 4 Minuten netto pro Spieler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(ca. 2 Minuten Pause)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4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4 Varianten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1 </a:t>
                      </a:r>
                      <a:r>
                        <a:rPr lang="de-DE" sz="1400" b="1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 1 bis 4 </a:t>
                      </a:r>
                      <a:r>
                        <a:rPr lang="de-DE" sz="1400" b="1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 4 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Varianten aus den Videos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Ganzheitliche Entwicklung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der Spieler und Spielerinnen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(körperlich /technisch / Spielkompetenz und Freude am Fußball)</a:t>
                      </a: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2571349637"/>
                  </a:ext>
                </a:extLst>
              </a:tr>
              <a:tr h="1175359"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latin typeface="DFB Sans Ofc" panose="02000000000000000000" pitchFamily="2" charset="0"/>
                        </a:rPr>
                        <a:t>12 – 15 Minuten </a:t>
                      </a:r>
                    </a:p>
                    <a:p>
                      <a:pPr algn="ctr"/>
                      <a:r>
                        <a:rPr lang="de-DE" sz="1400">
                          <a:latin typeface="DFB Sans Ofc" panose="02000000000000000000" pitchFamily="2" charset="0"/>
                        </a:rPr>
                        <a:t>Zweikämpfe/ Technik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Möglichst viele Wiederholungen mit dem Ball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: Dribbeln, Passen, Ballmitnahmen in verschiedene Richtungen und Torschuss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DFB Sans Ofc" panose="02000000000000000000" pitchFamily="2" charset="0"/>
                        </a:rPr>
                        <a:t>+ 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Wettrennspiele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mit und ohne Ball</a:t>
                      </a: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Viele Wiederholungen 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von relevanten Fußballaktionen ermöglichen und </a:t>
                      </a:r>
                      <a:r>
                        <a:rPr lang="de-DE" sz="1400" b="0" dirty="0">
                          <a:latin typeface="DFB Sans Ofc" panose="02000000000000000000" pitchFamily="2" charset="0"/>
                        </a:rPr>
                        <a:t>wenig Standzeiten zulassen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1511075048"/>
                  </a:ext>
                </a:extLst>
              </a:tr>
              <a:tr h="143850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3 – 4 x 4 Minuten netto pro Spieler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(ca. 2 Minuten Pause)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4 </a:t>
                      </a:r>
                      <a:r>
                        <a:rPr lang="de-DE" sz="1400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 4 Varianten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1 </a:t>
                      </a:r>
                      <a:r>
                        <a:rPr lang="de-DE" sz="1400" b="1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 1 bis 4 </a:t>
                      </a:r>
                      <a:r>
                        <a:rPr lang="de-DE" sz="1400" b="1" dirty="0" err="1">
                          <a:latin typeface="DFB Sans Ofc" panose="02000000000000000000" pitchFamily="2" charset="0"/>
                        </a:rPr>
                        <a:t>vs</a:t>
                      </a:r>
                      <a:r>
                        <a:rPr lang="de-DE" sz="1400" b="1" dirty="0">
                          <a:latin typeface="DFB Sans Ofc" panose="02000000000000000000" pitchFamily="2" charset="0"/>
                        </a:rPr>
                        <a:t> 4 </a:t>
                      </a:r>
                      <a:r>
                        <a:rPr lang="de-DE" sz="1400" dirty="0">
                          <a:latin typeface="DFB Sans Ofc" panose="02000000000000000000" pitchFamily="2" charset="0"/>
                        </a:rPr>
                        <a:t>Varianten aus den Videos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Ganzheitliche Entwicklung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der Spieler und Spielerinnen </a:t>
                      </a:r>
                    </a:p>
                    <a:p>
                      <a:pPr algn="ctr"/>
                      <a:r>
                        <a:rPr lang="de-DE" sz="1400" dirty="0">
                          <a:latin typeface="DFB Sans Ofc" panose="02000000000000000000" pitchFamily="2" charset="0"/>
                        </a:rPr>
                        <a:t>(körperlich/technisch /Spielkompetenz und Freude am Fußball)</a:t>
                      </a:r>
                    </a:p>
                    <a:p>
                      <a:pPr algn="ctr"/>
                      <a:endParaRPr lang="de-DE" sz="1400" dirty="0">
                        <a:latin typeface="DFB Sans Ofc" panose="02000000000000000000" pitchFamily="2" charset="0"/>
                      </a:endParaRPr>
                    </a:p>
                  </a:txBody>
                  <a:tcPr marL="71849" marR="71849" marT="35925" marB="35925" anchor="ctr"/>
                </a:tc>
                <a:extLst>
                  <a:ext uri="{0D108BD9-81ED-4DB2-BD59-A6C34878D82A}">
                    <a16:rowId xmlns:a16="http://schemas.microsoft.com/office/drawing/2014/main" val="317545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5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E13EE-D484-F589-417B-526F5BBC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799" y="835200"/>
            <a:ext cx="11233775" cy="565583"/>
          </a:xfrm>
        </p:spPr>
        <p:txBody>
          <a:bodyPr/>
          <a:lstStyle/>
          <a:p>
            <a:r>
              <a:rPr lang="de-DE" sz="3600" dirty="0"/>
              <a:t>Coaching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2AA3E0-C798-AF74-A239-049D3EE8CA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579208-3822-CA79-420B-618454B088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4" y="2276476"/>
            <a:ext cx="11233150" cy="4176713"/>
          </a:xfrm>
        </p:spPr>
        <p:txBody>
          <a:bodyPr/>
          <a:lstStyle/>
          <a:p>
            <a:r>
              <a:rPr lang="de-DE" sz="3600" b="1" dirty="0"/>
              <a:t>Coaching</a:t>
            </a:r>
            <a:r>
              <a:rPr lang="de-DE" sz="3600" dirty="0"/>
              <a:t>: direktes Umschalten organisieren (neuer Ball/„</a:t>
            </a:r>
            <a:r>
              <a:rPr lang="de-DE" sz="3600" dirty="0" err="1"/>
              <a:t>shot</a:t>
            </a:r>
            <a:r>
              <a:rPr lang="de-DE" sz="3600" dirty="0"/>
              <a:t> </a:t>
            </a:r>
            <a:r>
              <a:rPr lang="de-DE" sz="3600" dirty="0" err="1"/>
              <a:t>clock</a:t>
            </a:r>
            <a:r>
              <a:rPr lang="de-DE" sz="3600" dirty="0"/>
              <a:t>“) </a:t>
            </a:r>
          </a:p>
          <a:p>
            <a:br>
              <a:rPr lang="de-DE" sz="3600" dirty="0"/>
            </a:br>
            <a:r>
              <a:rPr lang="de-DE" sz="3600" dirty="0"/>
              <a:t>und mit der </a:t>
            </a:r>
            <a:r>
              <a:rPr lang="de-DE" sz="3600" b="1" dirty="0"/>
              <a:t>Stimme</a:t>
            </a:r>
            <a:r>
              <a:rPr lang="de-DE" sz="3600" dirty="0"/>
              <a:t> begleiten </a:t>
            </a:r>
          </a:p>
          <a:p>
            <a:endParaRPr lang="de-DE" sz="3600" dirty="0"/>
          </a:p>
          <a:p>
            <a:r>
              <a:rPr lang="de-DE" sz="3600" dirty="0">
                <a:sym typeface="Wingdings" panose="05000000000000000000" pitchFamily="2" charset="2"/>
              </a:rPr>
              <a:t> </a:t>
            </a:r>
            <a:r>
              <a:rPr lang="de-DE" sz="3600" dirty="0"/>
              <a:t>„alle greifen gemeinsam an und alle verteidigen gemeinsam“</a:t>
            </a:r>
          </a:p>
          <a:p>
            <a:pPr marL="342900" indent="-342900">
              <a:buFont typeface="Wingdings" pitchFamily="2" charset="2"/>
              <a:buChar char="è"/>
            </a:pPr>
            <a:endParaRPr lang="de-DE" sz="36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32D50F-D298-3CF0-23C3-7B20C0D4D54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6948917"/>
      </p:ext>
    </p:extLst>
  </p:cSld>
  <p:clrMapOvr>
    <a:masterClrMapping/>
  </p:clrMapOvr>
</p:sld>
</file>

<file path=ppt/theme/theme1.xml><?xml version="1.0" encoding="utf-8"?>
<a:theme xmlns:a="http://schemas.openxmlformats.org/drawingml/2006/main" name="1_Benutzerdefiniertes Design">
  <a:themeElements>
    <a:clrScheme name="DFB-Farben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957C28"/>
      </a:accent1>
      <a:accent2>
        <a:srgbClr val="D6C899"/>
      </a:accent2>
      <a:accent3>
        <a:srgbClr val="967D28"/>
      </a:accent3>
      <a:accent4>
        <a:srgbClr val="1A557B"/>
      </a:accent4>
      <a:accent5>
        <a:srgbClr val="A3C7D8"/>
      </a:accent5>
      <a:accent6>
        <a:srgbClr val="062B45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A4131673-D9AA-B540-9011-1F2772C6C55D}" vid="{0677173C-A75F-2B4F-BEC1-4A406D222B7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697</Words>
  <Application>Microsoft Office PowerPoint</Application>
  <PresentationFormat>Breitbild</PresentationFormat>
  <Paragraphs>203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DFB Sans Ofc</vt:lpstr>
      <vt:lpstr>Wingdings</vt:lpstr>
      <vt:lpstr>1_Benutzerdefiniertes Design</vt:lpstr>
      <vt:lpstr>Kinder- und jugendtraining</vt:lpstr>
      <vt:lpstr>Übergeordnete Trainingsziele  für jedes Kind und für jede Position</vt:lpstr>
      <vt:lpstr>trainingsphilosophie</vt:lpstr>
      <vt:lpstr>Anzahl der Aktionen 3 vs 3 Varianten vs  7 vs 7 Varianten im Laufe der Jugend </vt:lpstr>
      <vt:lpstr>Bezugspunkte eines Jugendtrainers</vt:lpstr>
      <vt:lpstr>PowerPoint-Präsentation</vt:lpstr>
      <vt:lpstr>Die beste Trainingseinheit (6 bis 18 Jahre) </vt:lpstr>
      <vt:lpstr>Die Beste Trainingseinheit (10 bis 18 Jahre)</vt:lpstr>
      <vt:lpstr>Coaching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Intuitive Spielkompetenz im Fußballl</dc:title>
  <dc:creator>Janis Hohenhövel</dc:creator>
  <cp:lastModifiedBy>Fedra, Jan</cp:lastModifiedBy>
  <cp:revision>449</cp:revision>
  <dcterms:created xsi:type="dcterms:W3CDTF">2021-02-15T12:32:07Z</dcterms:created>
  <dcterms:modified xsi:type="dcterms:W3CDTF">2023-09-19T09:04:29Z</dcterms:modified>
</cp:coreProperties>
</file>